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259" r:id="rId2"/>
    <p:sldId id="1292" r:id="rId3"/>
    <p:sldId id="256" r:id="rId4"/>
    <p:sldId id="1348" r:id="rId5"/>
    <p:sldId id="1303" r:id="rId6"/>
    <p:sldId id="1372" r:id="rId7"/>
    <p:sldId id="1333" r:id="rId8"/>
    <p:sldId id="1335" r:id="rId9"/>
    <p:sldId id="1373" r:id="rId10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29D27"/>
    <a:srgbClr val="65A2C1"/>
    <a:srgbClr val="BAD5E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42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DE2A37-B978-45FA-92B6-63F1A9F8A744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CE24CE4A-18D9-4A18-984E-E889643E29A7}">
      <dgm:prSet phldrT="[Текст]" custT="1"/>
      <dgm:spPr/>
      <dgm:t>
        <a:bodyPr/>
        <a:lstStyle/>
        <a:p>
          <a:r>
            <a:rPr lang="en-US" sz="1400" dirty="0"/>
            <a:t>End users</a:t>
          </a:r>
          <a:endParaRPr lang="uk-UA" sz="1400" dirty="0"/>
        </a:p>
      </dgm:t>
    </dgm:pt>
    <dgm:pt modelId="{1CB3A972-0D34-4D8A-BAB9-E5A83C9D3218}" type="parTrans" cxnId="{F67E14E8-BE22-4E09-9508-763569E41518}">
      <dgm:prSet/>
      <dgm:spPr/>
      <dgm:t>
        <a:bodyPr/>
        <a:lstStyle/>
        <a:p>
          <a:endParaRPr lang="uk-UA"/>
        </a:p>
      </dgm:t>
    </dgm:pt>
    <dgm:pt modelId="{FFFD003A-6231-4FD2-98FF-C3A04D919939}" type="sibTrans" cxnId="{F67E14E8-BE22-4E09-9508-763569E41518}">
      <dgm:prSet/>
      <dgm:spPr/>
      <dgm:t>
        <a:bodyPr/>
        <a:lstStyle/>
        <a:p>
          <a:endParaRPr lang="uk-UA"/>
        </a:p>
      </dgm:t>
    </dgm:pt>
    <dgm:pt modelId="{A356984F-7257-4AB7-A5AF-C4B03FD327C4}">
      <dgm:prSet phldrT="[Текст]" custT="1"/>
      <dgm:spPr/>
      <dgm:t>
        <a:bodyPr/>
        <a:lstStyle/>
        <a:p>
          <a:r>
            <a:rPr lang="en-US" sz="1400" dirty="0"/>
            <a:t>Control a&amp; IT SI</a:t>
          </a:r>
          <a:endParaRPr lang="uk-UA" sz="1400" dirty="0"/>
        </a:p>
      </dgm:t>
    </dgm:pt>
    <dgm:pt modelId="{440388FD-7C04-4FA7-863B-2BEDE6B043A0}" type="parTrans" cxnId="{3E37035B-F6FB-4B25-881D-FFAE5CB8265C}">
      <dgm:prSet/>
      <dgm:spPr/>
      <dgm:t>
        <a:bodyPr/>
        <a:lstStyle/>
        <a:p>
          <a:endParaRPr lang="uk-UA"/>
        </a:p>
      </dgm:t>
    </dgm:pt>
    <dgm:pt modelId="{30A8C261-E290-4C21-9249-606A73C9F343}" type="sibTrans" cxnId="{3E37035B-F6FB-4B25-881D-FFAE5CB8265C}">
      <dgm:prSet/>
      <dgm:spPr/>
      <dgm:t>
        <a:bodyPr/>
        <a:lstStyle/>
        <a:p>
          <a:endParaRPr lang="uk-UA"/>
        </a:p>
      </dgm:t>
    </dgm:pt>
    <dgm:pt modelId="{C3AC3F23-A7F2-4C3F-97FF-6F3D68D8AAF2}">
      <dgm:prSet phldrT="[Текст]" custT="1"/>
      <dgm:spPr/>
      <dgm:t>
        <a:bodyPr/>
        <a:lstStyle/>
        <a:p>
          <a:r>
            <a:rPr lang="en-US" sz="1400" dirty="0"/>
            <a:t>Global vendors</a:t>
          </a:r>
          <a:endParaRPr lang="uk-UA" sz="1400" dirty="0"/>
        </a:p>
      </dgm:t>
    </dgm:pt>
    <dgm:pt modelId="{028E1F48-D2D2-49FB-B321-4CC2CE92F117}" type="parTrans" cxnId="{E6774593-641D-4273-9216-6F3E243AB933}">
      <dgm:prSet/>
      <dgm:spPr/>
      <dgm:t>
        <a:bodyPr/>
        <a:lstStyle/>
        <a:p>
          <a:endParaRPr lang="uk-UA"/>
        </a:p>
      </dgm:t>
    </dgm:pt>
    <dgm:pt modelId="{5F7184DB-F4B8-4C22-ADEB-3851BC71A0E3}" type="sibTrans" cxnId="{E6774593-641D-4273-9216-6F3E243AB933}">
      <dgm:prSet/>
      <dgm:spPr/>
      <dgm:t>
        <a:bodyPr/>
        <a:lstStyle/>
        <a:p>
          <a:endParaRPr lang="uk-UA"/>
        </a:p>
      </dgm:t>
    </dgm:pt>
    <dgm:pt modelId="{79EADE43-6EEE-4569-B32B-CA846260993E}">
      <dgm:prSet phldrT="[Текст]" custT="1"/>
      <dgm:spPr/>
      <dgm:t>
        <a:bodyPr/>
        <a:lstStyle/>
        <a:p>
          <a:r>
            <a:rPr lang="en-US" sz="1400" dirty="0"/>
            <a:t>Universities</a:t>
          </a:r>
          <a:endParaRPr lang="uk-UA" sz="1400" dirty="0"/>
        </a:p>
      </dgm:t>
    </dgm:pt>
    <dgm:pt modelId="{3D65BBB5-1437-4386-BD52-B249850031B5}" type="parTrans" cxnId="{08910490-485A-4EBC-AD8B-ABB78D4BE218}">
      <dgm:prSet/>
      <dgm:spPr/>
      <dgm:t>
        <a:bodyPr/>
        <a:lstStyle/>
        <a:p>
          <a:endParaRPr lang="uk-UA"/>
        </a:p>
      </dgm:t>
    </dgm:pt>
    <dgm:pt modelId="{84365CF9-3979-4B2C-A2AA-4BA1BC2A3A3F}" type="sibTrans" cxnId="{08910490-485A-4EBC-AD8B-ABB78D4BE218}">
      <dgm:prSet/>
      <dgm:spPr/>
      <dgm:t>
        <a:bodyPr/>
        <a:lstStyle/>
        <a:p>
          <a:endParaRPr lang="uk-UA"/>
        </a:p>
      </dgm:t>
    </dgm:pt>
    <dgm:pt modelId="{E0D5D01B-86C4-46DF-9AF9-844FC53735D5}">
      <dgm:prSet phldrT="[Текст]" custT="1"/>
      <dgm:spPr/>
      <dgm:t>
        <a:bodyPr/>
        <a:lstStyle/>
        <a:p>
          <a:r>
            <a:rPr lang="en-US" sz="1400" dirty="0"/>
            <a:t>Startups</a:t>
          </a:r>
          <a:endParaRPr lang="uk-UA" sz="1400" dirty="0"/>
        </a:p>
      </dgm:t>
    </dgm:pt>
    <dgm:pt modelId="{91160553-B37C-4840-9B47-386C6F9ADF85}" type="parTrans" cxnId="{97ACAC48-85FE-4FAA-997D-530795ABE2CA}">
      <dgm:prSet/>
      <dgm:spPr/>
      <dgm:t>
        <a:bodyPr/>
        <a:lstStyle/>
        <a:p>
          <a:endParaRPr lang="uk-UA"/>
        </a:p>
      </dgm:t>
    </dgm:pt>
    <dgm:pt modelId="{5C41B364-4411-4B28-AAB7-47BD1E02DFD2}" type="sibTrans" cxnId="{97ACAC48-85FE-4FAA-997D-530795ABE2CA}">
      <dgm:prSet/>
      <dgm:spPr/>
      <dgm:t>
        <a:bodyPr/>
        <a:lstStyle/>
        <a:p>
          <a:endParaRPr lang="uk-UA"/>
        </a:p>
      </dgm:t>
    </dgm:pt>
    <dgm:pt modelId="{34CD183A-4710-4B1A-9CA4-10252F13AF2E}">
      <dgm:prSet phldrT="[Текст]" custT="1"/>
      <dgm:spPr/>
      <dgm:t>
        <a:bodyPr/>
        <a:lstStyle/>
        <a:p>
          <a:r>
            <a:rPr lang="en-US" sz="1400" dirty="0"/>
            <a:t>OEM</a:t>
          </a:r>
          <a:endParaRPr lang="uk-UA" sz="1400" dirty="0"/>
        </a:p>
      </dgm:t>
    </dgm:pt>
    <dgm:pt modelId="{18F15D6F-E64C-4251-AF1D-C265D8F6ACFF}" type="parTrans" cxnId="{0675D31B-ED5D-4031-A242-9342D941580C}">
      <dgm:prSet/>
      <dgm:spPr/>
      <dgm:t>
        <a:bodyPr/>
        <a:lstStyle/>
        <a:p>
          <a:endParaRPr lang="uk-UA"/>
        </a:p>
      </dgm:t>
    </dgm:pt>
    <dgm:pt modelId="{F1E91509-F950-41B7-8168-2756B36D82EF}" type="sibTrans" cxnId="{0675D31B-ED5D-4031-A242-9342D941580C}">
      <dgm:prSet/>
      <dgm:spPr/>
      <dgm:t>
        <a:bodyPr/>
        <a:lstStyle/>
        <a:p>
          <a:endParaRPr lang="uk-UA"/>
        </a:p>
      </dgm:t>
    </dgm:pt>
    <dgm:pt modelId="{467A2A9C-F176-4036-8691-FECAF1989AB9}">
      <dgm:prSet phldrT="[Текст]" custT="1"/>
      <dgm:spPr/>
      <dgm:t>
        <a:bodyPr/>
        <a:lstStyle/>
        <a:p>
          <a:r>
            <a:rPr lang="en-US" sz="1400"/>
            <a:t>Local IE manufactures</a:t>
          </a:r>
          <a:endParaRPr lang="uk-UA" sz="1400" dirty="0"/>
        </a:p>
      </dgm:t>
    </dgm:pt>
    <dgm:pt modelId="{40F43041-914D-4CA5-8AA3-6119FD6288B4}" type="parTrans" cxnId="{6114D81E-AE77-46A4-9DCA-2718BD6BA254}">
      <dgm:prSet/>
      <dgm:spPr/>
      <dgm:t>
        <a:bodyPr/>
        <a:lstStyle/>
        <a:p>
          <a:endParaRPr lang="uk-UA"/>
        </a:p>
      </dgm:t>
    </dgm:pt>
    <dgm:pt modelId="{5EF884DA-9A0F-4D47-8224-A4B80B6ED783}" type="sibTrans" cxnId="{6114D81E-AE77-46A4-9DCA-2718BD6BA254}">
      <dgm:prSet/>
      <dgm:spPr/>
      <dgm:t>
        <a:bodyPr/>
        <a:lstStyle/>
        <a:p>
          <a:endParaRPr lang="uk-UA"/>
        </a:p>
      </dgm:t>
    </dgm:pt>
    <dgm:pt modelId="{450A571B-964F-4AB8-B40A-C5DB2BC14A5F}" type="pres">
      <dgm:prSet presAssocID="{07DE2A37-B978-45FA-92B6-63F1A9F8A744}" presName="cycle" presStyleCnt="0">
        <dgm:presLayoutVars>
          <dgm:dir/>
          <dgm:resizeHandles val="exact"/>
        </dgm:presLayoutVars>
      </dgm:prSet>
      <dgm:spPr/>
    </dgm:pt>
    <dgm:pt modelId="{78F5E28A-E47A-494F-90AE-F0345D35F297}" type="pres">
      <dgm:prSet presAssocID="{CE24CE4A-18D9-4A18-984E-E889643E29A7}" presName="node" presStyleLbl="node1" presStyleIdx="0" presStyleCnt="7">
        <dgm:presLayoutVars>
          <dgm:bulletEnabled val="1"/>
        </dgm:presLayoutVars>
      </dgm:prSet>
      <dgm:spPr/>
    </dgm:pt>
    <dgm:pt modelId="{208AAA81-02DE-4C68-9669-5530FFCC89E2}" type="pres">
      <dgm:prSet presAssocID="{CE24CE4A-18D9-4A18-984E-E889643E29A7}" presName="spNode" presStyleCnt="0"/>
      <dgm:spPr/>
    </dgm:pt>
    <dgm:pt modelId="{868EA4F2-DB73-4AD2-9149-55EA08753AB3}" type="pres">
      <dgm:prSet presAssocID="{FFFD003A-6231-4FD2-98FF-C3A04D919939}" presName="sibTrans" presStyleLbl="sibTrans1D1" presStyleIdx="0" presStyleCnt="7"/>
      <dgm:spPr/>
    </dgm:pt>
    <dgm:pt modelId="{83CBF773-4C81-418E-AB9D-A6C592E5B288}" type="pres">
      <dgm:prSet presAssocID="{A356984F-7257-4AB7-A5AF-C4B03FD327C4}" presName="node" presStyleLbl="node1" presStyleIdx="1" presStyleCnt="7">
        <dgm:presLayoutVars>
          <dgm:bulletEnabled val="1"/>
        </dgm:presLayoutVars>
      </dgm:prSet>
      <dgm:spPr/>
    </dgm:pt>
    <dgm:pt modelId="{8047BBDD-A16F-4D47-B840-8ACC37965FBD}" type="pres">
      <dgm:prSet presAssocID="{A356984F-7257-4AB7-A5AF-C4B03FD327C4}" presName="spNode" presStyleCnt="0"/>
      <dgm:spPr/>
    </dgm:pt>
    <dgm:pt modelId="{55AAE7A9-64BD-4728-B305-BC8A18769341}" type="pres">
      <dgm:prSet presAssocID="{30A8C261-E290-4C21-9249-606A73C9F343}" presName="sibTrans" presStyleLbl="sibTrans1D1" presStyleIdx="1" presStyleCnt="7"/>
      <dgm:spPr/>
    </dgm:pt>
    <dgm:pt modelId="{1808F6C6-9051-40C6-9C10-5B42BF26B169}" type="pres">
      <dgm:prSet presAssocID="{C3AC3F23-A7F2-4C3F-97FF-6F3D68D8AAF2}" presName="node" presStyleLbl="node1" presStyleIdx="2" presStyleCnt="7">
        <dgm:presLayoutVars>
          <dgm:bulletEnabled val="1"/>
        </dgm:presLayoutVars>
      </dgm:prSet>
      <dgm:spPr/>
    </dgm:pt>
    <dgm:pt modelId="{13C8C99C-9F6C-4BFA-9D67-EF7B3E9D74D5}" type="pres">
      <dgm:prSet presAssocID="{C3AC3F23-A7F2-4C3F-97FF-6F3D68D8AAF2}" presName="spNode" presStyleCnt="0"/>
      <dgm:spPr/>
    </dgm:pt>
    <dgm:pt modelId="{E2650427-ED41-44EE-8748-9E5944D505C1}" type="pres">
      <dgm:prSet presAssocID="{5F7184DB-F4B8-4C22-ADEB-3851BC71A0E3}" presName="sibTrans" presStyleLbl="sibTrans1D1" presStyleIdx="2" presStyleCnt="7"/>
      <dgm:spPr/>
    </dgm:pt>
    <dgm:pt modelId="{C5682930-65EF-4AE3-BE4F-6D3500A661E4}" type="pres">
      <dgm:prSet presAssocID="{467A2A9C-F176-4036-8691-FECAF1989AB9}" presName="node" presStyleLbl="node1" presStyleIdx="3" presStyleCnt="7" custScaleX="131816">
        <dgm:presLayoutVars>
          <dgm:bulletEnabled val="1"/>
        </dgm:presLayoutVars>
      </dgm:prSet>
      <dgm:spPr/>
    </dgm:pt>
    <dgm:pt modelId="{73217372-2BE4-48BF-9830-8FCD956D5F4A}" type="pres">
      <dgm:prSet presAssocID="{467A2A9C-F176-4036-8691-FECAF1989AB9}" presName="spNode" presStyleCnt="0"/>
      <dgm:spPr/>
    </dgm:pt>
    <dgm:pt modelId="{D6773CB9-B4A1-4843-8BA4-2DA434C5349C}" type="pres">
      <dgm:prSet presAssocID="{5EF884DA-9A0F-4D47-8224-A4B80B6ED783}" presName="sibTrans" presStyleLbl="sibTrans1D1" presStyleIdx="3" presStyleCnt="7"/>
      <dgm:spPr/>
    </dgm:pt>
    <dgm:pt modelId="{F86BA96A-830B-4FA8-84EF-4D809B26B13F}" type="pres">
      <dgm:prSet presAssocID="{79EADE43-6EEE-4569-B32B-CA846260993E}" presName="node" presStyleLbl="node1" presStyleIdx="4" presStyleCnt="7">
        <dgm:presLayoutVars>
          <dgm:bulletEnabled val="1"/>
        </dgm:presLayoutVars>
      </dgm:prSet>
      <dgm:spPr/>
    </dgm:pt>
    <dgm:pt modelId="{05B1C576-3B56-4769-AB01-4981E2EE136A}" type="pres">
      <dgm:prSet presAssocID="{79EADE43-6EEE-4569-B32B-CA846260993E}" presName="spNode" presStyleCnt="0"/>
      <dgm:spPr/>
    </dgm:pt>
    <dgm:pt modelId="{5ECB1E33-47F8-46A1-89AF-97FCE5DF6303}" type="pres">
      <dgm:prSet presAssocID="{84365CF9-3979-4B2C-A2AA-4BA1BC2A3A3F}" presName="sibTrans" presStyleLbl="sibTrans1D1" presStyleIdx="4" presStyleCnt="7"/>
      <dgm:spPr/>
    </dgm:pt>
    <dgm:pt modelId="{59ECB80E-8901-4C1B-89C6-ED5956D9562C}" type="pres">
      <dgm:prSet presAssocID="{E0D5D01B-86C4-46DF-9AF9-844FC53735D5}" presName="node" presStyleLbl="node1" presStyleIdx="5" presStyleCnt="7">
        <dgm:presLayoutVars>
          <dgm:bulletEnabled val="1"/>
        </dgm:presLayoutVars>
      </dgm:prSet>
      <dgm:spPr/>
    </dgm:pt>
    <dgm:pt modelId="{680E920F-029F-4134-97F8-74EC3CF69F60}" type="pres">
      <dgm:prSet presAssocID="{E0D5D01B-86C4-46DF-9AF9-844FC53735D5}" presName="spNode" presStyleCnt="0"/>
      <dgm:spPr/>
    </dgm:pt>
    <dgm:pt modelId="{B1DE7A16-A893-4BE5-BD35-9B5B3C870897}" type="pres">
      <dgm:prSet presAssocID="{5C41B364-4411-4B28-AAB7-47BD1E02DFD2}" presName="sibTrans" presStyleLbl="sibTrans1D1" presStyleIdx="5" presStyleCnt="7"/>
      <dgm:spPr/>
    </dgm:pt>
    <dgm:pt modelId="{13E395A6-133C-450A-A394-FCBEDF60ECA9}" type="pres">
      <dgm:prSet presAssocID="{34CD183A-4710-4B1A-9CA4-10252F13AF2E}" presName="node" presStyleLbl="node1" presStyleIdx="6" presStyleCnt="7">
        <dgm:presLayoutVars>
          <dgm:bulletEnabled val="1"/>
        </dgm:presLayoutVars>
      </dgm:prSet>
      <dgm:spPr/>
    </dgm:pt>
    <dgm:pt modelId="{560BB225-2AC4-4007-8D20-9EAF31E70850}" type="pres">
      <dgm:prSet presAssocID="{34CD183A-4710-4B1A-9CA4-10252F13AF2E}" presName="spNode" presStyleCnt="0"/>
      <dgm:spPr/>
    </dgm:pt>
    <dgm:pt modelId="{E007633F-1ECE-4F2D-9ABF-2D03BDC01407}" type="pres">
      <dgm:prSet presAssocID="{F1E91509-F950-41B7-8168-2756B36D82EF}" presName="sibTrans" presStyleLbl="sibTrans1D1" presStyleIdx="6" presStyleCnt="7"/>
      <dgm:spPr/>
    </dgm:pt>
  </dgm:ptLst>
  <dgm:cxnLst>
    <dgm:cxn modelId="{C2FD080F-35AC-494A-A249-DD8A9D0A4B31}" type="presOf" srcId="{CE24CE4A-18D9-4A18-984E-E889643E29A7}" destId="{78F5E28A-E47A-494F-90AE-F0345D35F297}" srcOrd="0" destOrd="0" presId="urn:microsoft.com/office/officeart/2005/8/layout/cycle6"/>
    <dgm:cxn modelId="{4C196916-17E0-4D16-9B4F-585A9DE3239B}" type="presOf" srcId="{5C41B364-4411-4B28-AAB7-47BD1E02DFD2}" destId="{B1DE7A16-A893-4BE5-BD35-9B5B3C870897}" srcOrd="0" destOrd="0" presId="urn:microsoft.com/office/officeart/2005/8/layout/cycle6"/>
    <dgm:cxn modelId="{0675D31B-ED5D-4031-A242-9342D941580C}" srcId="{07DE2A37-B978-45FA-92B6-63F1A9F8A744}" destId="{34CD183A-4710-4B1A-9CA4-10252F13AF2E}" srcOrd="6" destOrd="0" parTransId="{18F15D6F-E64C-4251-AF1D-C265D8F6ACFF}" sibTransId="{F1E91509-F950-41B7-8168-2756B36D82EF}"/>
    <dgm:cxn modelId="{6114D81E-AE77-46A4-9DCA-2718BD6BA254}" srcId="{07DE2A37-B978-45FA-92B6-63F1A9F8A744}" destId="{467A2A9C-F176-4036-8691-FECAF1989AB9}" srcOrd="3" destOrd="0" parTransId="{40F43041-914D-4CA5-8AA3-6119FD6288B4}" sibTransId="{5EF884DA-9A0F-4D47-8224-A4B80B6ED783}"/>
    <dgm:cxn modelId="{C565F21E-E6CF-4C23-B20A-F793F67068AF}" type="presOf" srcId="{467A2A9C-F176-4036-8691-FECAF1989AB9}" destId="{C5682930-65EF-4AE3-BE4F-6D3500A661E4}" srcOrd="0" destOrd="0" presId="urn:microsoft.com/office/officeart/2005/8/layout/cycle6"/>
    <dgm:cxn modelId="{CF716B34-D790-4309-851D-8C9676E03178}" type="presOf" srcId="{FFFD003A-6231-4FD2-98FF-C3A04D919939}" destId="{868EA4F2-DB73-4AD2-9149-55EA08753AB3}" srcOrd="0" destOrd="0" presId="urn:microsoft.com/office/officeart/2005/8/layout/cycle6"/>
    <dgm:cxn modelId="{E2800938-5E14-4BF9-9A5B-9483AEE915C2}" type="presOf" srcId="{84365CF9-3979-4B2C-A2AA-4BA1BC2A3A3F}" destId="{5ECB1E33-47F8-46A1-89AF-97FCE5DF6303}" srcOrd="0" destOrd="0" presId="urn:microsoft.com/office/officeart/2005/8/layout/cycle6"/>
    <dgm:cxn modelId="{3E37035B-F6FB-4B25-881D-FFAE5CB8265C}" srcId="{07DE2A37-B978-45FA-92B6-63F1A9F8A744}" destId="{A356984F-7257-4AB7-A5AF-C4B03FD327C4}" srcOrd="1" destOrd="0" parTransId="{440388FD-7C04-4FA7-863B-2BEDE6B043A0}" sibTransId="{30A8C261-E290-4C21-9249-606A73C9F343}"/>
    <dgm:cxn modelId="{252C0B44-1218-44D7-8434-E3E6D4335ADE}" type="presOf" srcId="{E0D5D01B-86C4-46DF-9AF9-844FC53735D5}" destId="{59ECB80E-8901-4C1B-89C6-ED5956D9562C}" srcOrd="0" destOrd="0" presId="urn:microsoft.com/office/officeart/2005/8/layout/cycle6"/>
    <dgm:cxn modelId="{97ACAC48-85FE-4FAA-997D-530795ABE2CA}" srcId="{07DE2A37-B978-45FA-92B6-63F1A9F8A744}" destId="{E0D5D01B-86C4-46DF-9AF9-844FC53735D5}" srcOrd="5" destOrd="0" parTransId="{91160553-B37C-4840-9B47-386C6F9ADF85}" sibTransId="{5C41B364-4411-4B28-AAB7-47BD1E02DFD2}"/>
    <dgm:cxn modelId="{B4EB316A-656F-4F71-974E-EB9EEE8E4337}" type="presOf" srcId="{30A8C261-E290-4C21-9249-606A73C9F343}" destId="{55AAE7A9-64BD-4728-B305-BC8A18769341}" srcOrd="0" destOrd="0" presId="urn:microsoft.com/office/officeart/2005/8/layout/cycle6"/>
    <dgm:cxn modelId="{F0F7116B-D56A-4D44-AE5D-3631EF188E82}" type="presOf" srcId="{F1E91509-F950-41B7-8168-2756B36D82EF}" destId="{E007633F-1ECE-4F2D-9ABF-2D03BDC01407}" srcOrd="0" destOrd="0" presId="urn:microsoft.com/office/officeart/2005/8/layout/cycle6"/>
    <dgm:cxn modelId="{0DD8A44C-9651-4CF1-A6F8-2529809988CE}" type="presOf" srcId="{07DE2A37-B978-45FA-92B6-63F1A9F8A744}" destId="{450A571B-964F-4AB8-B40A-C5DB2BC14A5F}" srcOrd="0" destOrd="0" presId="urn:microsoft.com/office/officeart/2005/8/layout/cycle6"/>
    <dgm:cxn modelId="{C68E656E-15CD-42C4-A46E-C97C65BDB9CA}" type="presOf" srcId="{79EADE43-6EEE-4569-B32B-CA846260993E}" destId="{F86BA96A-830B-4FA8-84EF-4D809B26B13F}" srcOrd="0" destOrd="0" presId="urn:microsoft.com/office/officeart/2005/8/layout/cycle6"/>
    <dgm:cxn modelId="{ACEF5F51-4BB4-4E0C-B8EE-74822154288D}" type="presOf" srcId="{5EF884DA-9A0F-4D47-8224-A4B80B6ED783}" destId="{D6773CB9-B4A1-4843-8BA4-2DA434C5349C}" srcOrd="0" destOrd="0" presId="urn:microsoft.com/office/officeart/2005/8/layout/cycle6"/>
    <dgm:cxn modelId="{2AA74983-982D-4918-A12A-2226F4FCFD95}" type="presOf" srcId="{A356984F-7257-4AB7-A5AF-C4B03FD327C4}" destId="{83CBF773-4C81-418E-AB9D-A6C592E5B288}" srcOrd="0" destOrd="0" presId="urn:microsoft.com/office/officeart/2005/8/layout/cycle6"/>
    <dgm:cxn modelId="{F5FAFB87-5D1A-4B12-B262-6AE1656224BF}" type="presOf" srcId="{34CD183A-4710-4B1A-9CA4-10252F13AF2E}" destId="{13E395A6-133C-450A-A394-FCBEDF60ECA9}" srcOrd="0" destOrd="0" presId="urn:microsoft.com/office/officeart/2005/8/layout/cycle6"/>
    <dgm:cxn modelId="{08910490-485A-4EBC-AD8B-ABB78D4BE218}" srcId="{07DE2A37-B978-45FA-92B6-63F1A9F8A744}" destId="{79EADE43-6EEE-4569-B32B-CA846260993E}" srcOrd="4" destOrd="0" parTransId="{3D65BBB5-1437-4386-BD52-B249850031B5}" sibTransId="{84365CF9-3979-4B2C-A2AA-4BA1BC2A3A3F}"/>
    <dgm:cxn modelId="{E6774593-641D-4273-9216-6F3E243AB933}" srcId="{07DE2A37-B978-45FA-92B6-63F1A9F8A744}" destId="{C3AC3F23-A7F2-4C3F-97FF-6F3D68D8AAF2}" srcOrd="2" destOrd="0" parTransId="{028E1F48-D2D2-49FB-B321-4CC2CE92F117}" sibTransId="{5F7184DB-F4B8-4C22-ADEB-3851BC71A0E3}"/>
    <dgm:cxn modelId="{DF8B409E-7BB8-41BA-A9BC-C5693F3A7226}" type="presOf" srcId="{C3AC3F23-A7F2-4C3F-97FF-6F3D68D8AAF2}" destId="{1808F6C6-9051-40C6-9C10-5B42BF26B169}" srcOrd="0" destOrd="0" presId="urn:microsoft.com/office/officeart/2005/8/layout/cycle6"/>
    <dgm:cxn modelId="{9DBC37CF-ED61-4240-811F-2518C4F87777}" type="presOf" srcId="{5F7184DB-F4B8-4C22-ADEB-3851BC71A0E3}" destId="{E2650427-ED41-44EE-8748-9E5944D505C1}" srcOrd="0" destOrd="0" presId="urn:microsoft.com/office/officeart/2005/8/layout/cycle6"/>
    <dgm:cxn modelId="{F67E14E8-BE22-4E09-9508-763569E41518}" srcId="{07DE2A37-B978-45FA-92B6-63F1A9F8A744}" destId="{CE24CE4A-18D9-4A18-984E-E889643E29A7}" srcOrd="0" destOrd="0" parTransId="{1CB3A972-0D34-4D8A-BAB9-E5A83C9D3218}" sibTransId="{FFFD003A-6231-4FD2-98FF-C3A04D919939}"/>
    <dgm:cxn modelId="{9F74EB56-7BF8-4773-AFA6-0F2808B1F5F0}" type="presParOf" srcId="{450A571B-964F-4AB8-B40A-C5DB2BC14A5F}" destId="{78F5E28A-E47A-494F-90AE-F0345D35F297}" srcOrd="0" destOrd="0" presId="urn:microsoft.com/office/officeart/2005/8/layout/cycle6"/>
    <dgm:cxn modelId="{63F4F0E9-A564-4ED8-B68F-5B04C49A7559}" type="presParOf" srcId="{450A571B-964F-4AB8-B40A-C5DB2BC14A5F}" destId="{208AAA81-02DE-4C68-9669-5530FFCC89E2}" srcOrd="1" destOrd="0" presId="urn:microsoft.com/office/officeart/2005/8/layout/cycle6"/>
    <dgm:cxn modelId="{A4FAA2A3-680C-4405-8E54-D4B5C6F7A7AE}" type="presParOf" srcId="{450A571B-964F-4AB8-B40A-C5DB2BC14A5F}" destId="{868EA4F2-DB73-4AD2-9149-55EA08753AB3}" srcOrd="2" destOrd="0" presId="urn:microsoft.com/office/officeart/2005/8/layout/cycle6"/>
    <dgm:cxn modelId="{2072E7B7-F603-44A6-ADD7-272481EF9A73}" type="presParOf" srcId="{450A571B-964F-4AB8-B40A-C5DB2BC14A5F}" destId="{83CBF773-4C81-418E-AB9D-A6C592E5B288}" srcOrd="3" destOrd="0" presId="urn:microsoft.com/office/officeart/2005/8/layout/cycle6"/>
    <dgm:cxn modelId="{6630710F-26B9-4067-8B52-049B06ABA6D5}" type="presParOf" srcId="{450A571B-964F-4AB8-B40A-C5DB2BC14A5F}" destId="{8047BBDD-A16F-4D47-B840-8ACC37965FBD}" srcOrd="4" destOrd="0" presId="urn:microsoft.com/office/officeart/2005/8/layout/cycle6"/>
    <dgm:cxn modelId="{CBF432B6-E903-43D3-9964-AD3F5D2FB950}" type="presParOf" srcId="{450A571B-964F-4AB8-B40A-C5DB2BC14A5F}" destId="{55AAE7A9-64BD-4728-B305-BC8A18769341}" srcOrd="5" destOrd="0" presId="urn:microsoft.com/office/officeart/2005/8/layout/cycle6"/>
    <dgm:cxn modelId="{6CAC228E-32E1-49F8-86AD-B0BF36922346}" type="presParOf" srcId="{450A571B-964F-4AB8-B40A-C5DB2BC14A5F}" destId="{1808F6C6-9051-40C6-9C10-5B42BF26B169}" srcOrd="6" destOrd="0" presId="urn:microsoft.com/office/officeart/2005/8/layout/cycle6"/>
    <dgm:cxn modelId="{3637FB35-C3A1-4E8E-B077-E320FFCCE708}" type="presParOf" srcId="{450A571B-964F-4AB8-B40A-C5DB2BC14A5F}" destId="{13C8C99C-9F6C-4BFA-9D67-EF7B3E9D74D5}" srcOrd="7" destOrd="0" presId="urn:microsoft.com/office/officeart/2005/8/layout/cycle6"/>
    <dgm:cxn modelId="{B8AC727D-16C5-4922-83D0-B6F44B33091D}" type="presParOf" srcId="{450A571B-964F-4AB8-B40A-C5DB2BC14A5F}" destId="{E2650427-ED41-44EE-8748-9E5944D505C1}" srcOrd="8" destOrd="0" presId="urn:microsoft.com/office/officeart/2005/8/layout/cycle6"/>
    <dgm:cxn modelId="{3E7FF7B8-B363-4FC3-8380-BE54FFD7B492}" type="presParOf" srcId="{450A571B-964F-4AB8-B40A-C5DB2BC14A5F}" destId="{C5682930-65EF-4AE3-BE4F-6D3500A661E4}" srcOrd="9" destOrd="0" presId="urn:microsoft.com/office/officeart/2005/8/layout/cycle6"/>
    <dgm:cxn modelId="{9E5AB54F-66D6-4072-8C97-6086272BF1A4}" type="presParOf" srcId="{450A571B-964F-4AB8-B40A-C5DB2BC14A5F}" destId="{73217372-2BE4-48BF-9830-8FCD956D5F4A}" srcOrd="10" destOrd="0" presId="urn:microsoft.com/office/officeart/2005/8/layout/cycle6"/>
    <dgm:cxn modelId="{ACDA2FD2-28AA-4007-AD5D-80522069EB54}" type="presParOf" srcId="{450A571B-964F-4AB8-B40A-C5DB2BC14A5F}" destId="{D6773CB9-B4A1-4843-8BA4-2DA434C5349C}" srcOrd="11" destOrd="0" presId="urn:microsoft.com/office/officeart/2005/8/layout/cycle6"/>
    <dgm:cxn modelId="{39E5D4CA-D679-496A-8BC3-583137DEF2A4}" type="presParOf" srcId="{450A571B-964F-4AB8-B40A-C5DB2BC14A5F}" destId="{F86BA96A-830B-4FA8-84EF-4D809B26B13F}" srcOrd="12" destOrd="0" presId="urn:microsoft.com/office/officeart/2005/8/layout/cycle6"/>
    <dgm:cxn modelId="{97B4EF2F-7D58-4A31-9BD3-2EA7A393CBFB}" type="presParOf" srcId="{450A571B-964F-4AB8-B40A-C5DB2BC14A5F}" destId="{05B1C576-3B56-4769-AB01-4981E2EE136A}" srcOrd="13" destOrd="0" presId="urn:microsoft.com/office/officeart/2005/8/layout/cycle6"/>
    <dgm:cxn modelId="{22F73A05-81FF-47F5-A6DD-50FAFB3C134D}" type="presParOf" srcId="{450A571B-964F-4AB8-B40A-C5DB2BC14A5F}" destId="{5ECB1E33-47F8-46A1-89AF-97FCE5DF6303}" srcOrd="14" destOrd="0" presId="urn:microsoft.com/office/officeart/2005/8/layout/cycle6"/>
    <dgm:cxn modelId="{55DA6D67-B8D7-4ED7-BEEA-50A2EB730200}" type="presParOf" srcId="{450A571B-964F-4AB8-B40A-C5DB2BC14A5F}" destId="{59ECB80E-8901-4C1B-89C6-ED5956D9562C}" srcOrd="15" destOrd="0" presId="urn:microsoft.com/office/officeart/2005/8/layout/cycle6"/>
    <dgm:cxn modelId="{F472742E-58BC-4EFA-BB9C-AF14400DC8C9}" type="presParOf" srcId="{450A571B-964F-4AB8-B40A-C5DB2BC14A5F}" destId="{680E920F-029F-4134-97F8-74EC3CF69F60}" srcOrd="16" destOrd="0" presId="urn:microsoft.com/office/officeart/2005/8/layout/cycle6"/>
    <dgm:cxn modelId="{052E968E-A491-4DEA-BC16-9B76E4292940}" type="presParOf" srcId="{450A571B-964F-4AB8-B40A-C5DB2BC14A5F}" destId="{B1DE7A16-A893-4BE5-BD35-9B5B3C870897}" srcOrd="17" destOrd="0" presId="urn:microsoft.com/office/officeart/2005/8/layout/cycle6"/>
    <dgm:cxn modelId="{B882A110-0FAA-4804-B829-CAE753437BAE}" type="presParOf" srcId="{450A571B-964F-4AB8-B40A-C5DB2BC14A5F}" destId="{13E395A6-133C-450A-A394-FCBEDF60ECA9}" srcOrd="18" destOrd="0" presId="urn:microsoft.com/office/officeart/2005/8/layout/cycle6"/>
    <dgm:cxn modelId="{9F184AAF-C44E-4E7D-A042-23CBB8200658}" type="presParOf" srcId="{450A571B-964F-4AB8-B40A-C5DB2BC14A5F}" destId="{560BB225-2AC4-4007-8D20-9EAF31E70850}" srcOrd="19" destOrd="0" presId="urn:microsoft.com/office/officeart/2005/8/layout/cycle6"/>
    <dgm:cxn modelId="{33B9A107-D668-4908-B7A1-30F527ABED63}" type="presParOf" srcId="{450A571B-964F-4AB8-B40A-C5DB2BC14A5F}" destId="{E007633F-1ECE-4F2D-9ABF-2D03BDC01407}" srcOrd="2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3DBAE41-2127-4641-8A6E-00B9607E90B3}" type="doc">
      <dgm:prSet loTypeId="urn:microsoft.com/office/officeart/2005/8/layout/cycle1" loCatId="cycle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uk-UA"/>
        </a:p>
      </dgm:t>
    </dgm:pt>
    <dgm:pt modelId="{6FDA6443-0ED0-49D2-AD22-593AA51AD574}">
      <dgm:prSet phldrT="[Текст]" custT="1"/>
      <dgm:spPr/>
      <dgm:t>
        <a:bodyPr/>
        <a:lstStyle/>
        <a:p>
          <a:r>
            <a:rPr lang="en-US" sz="1100" b="1" dirty="0">
              <a:solidFill>
                <a:srgbClr val="FF0000"/>
              </a:solidFill>
            </a:rPr>
            <a:t>standards</a:t>
          </a:r>
          <a:endParaRPr lang="uk-UA" sz="1100" b="1" dirty="0">
            <a:solidFill>
              <a:srgbClr val="FF0000"/>
            </a:solidFill>
          </a:endParaRPr>
        </a:p>
      </dgm:t>
    </dgm:pt>
    <dgm:pt modelId="{37B24011-5A14-44E8-98E7-FA36F8DAAED9}" type="parTrans" cxnId="{A42D8B85-CC4A-4097-8E0A-0985CCB84213}">
      <dgm:prSet/>
      <dgm:spPr/>
      <dgm:t>
        <a:bodyPr/>
        <a:lstStyle/>
        <a:p>
          <a:endParaRPr lang="uk-UA"/>
        </a:p>
      </dgm:t>
    </dgm:pt>
    <dgm:pt modelId="{2972D02B-A9D5-4BC4-BC29-6CCC3FFA0110}" type="sibTrans" cxnId="{A42D8B85-CC4A-4097-8E0A-0985CCB84213}">
      <dgm:prSet/>
      <dgm:spPr/>
      <dgm:t>
        <a:bodyPr/>
        <a:lstStyle/>
        <a:p>
          <a:endParaRPr lang="uk-UA"/>
        </a:p>
      </dgm:t>
    </dgm:pt>
    <dgm:pt modelId="{8AC7728C-5E27-4607-9603-B82C0029C3A1}">
      <dgm:prSet phldrT="[Текст]" custT="1"/>
      <dgm:spPr/>
      <dgm:t>
        <a:bodyPr/>
        <a:lstStyle/>
        <a:p>
          <a:r>
            <a:rPr lang="en-US" sz="1100" b="1" dirty="0">
              <a:solidFill>
                <a:srgbClr val="FF0000"/>
              </a:solidFill>
            </a:rPr>
            <a:t>talents</a:t>
          </a:r>
          <a:endParaRPr lang="uk-UA" sz="1100" b="1" dirty="0">
            <a:solidFill>
              <a:srgbClr val="FF0000"/>
            </a:solidFill>
          </a:endParaRPr>
        </a:p>
      </dgm:t>
    </dgm:pt>
    <dgm:pt modelId="{5D0C5CF3-4FF4-4BE0-93E7-0F0C438A9AC2}" type="parTrans" cxnId="{85DB2C47-5CDF-4F5D-8D56-5FAB3A3CCF1F}">
      <dgm:prSet/>
      <dgm:spPr/>
      <dgm:t>
        <a:bodyPr/>
        <a:lstStyle/>
        <a:p>
          <a:endParaRPr lang="uk-UA"/>
        </a:p>
      </dgm:t>
    </dgm:pt>
    <dgm:pt modelId="{4465C548-A1E3-443D-AB75-BA464ADAAEE2}" type="sibTrans" cxnId="{85DB2C47-5CDF-4F5D-8D56-5FAB3A3CCF1F}">
      <dgm:prSet/>
      <dgm:spPr/>
      <dgm:t>
        <a:bodyPr/>
        <a:lstStyle/>
        <a:p>
          <a:endParaRPr lang="uk-UA"/>
        </a:p>
      </dgm:t>
    </dgm:pt>
    <dgm:pt modelId="{96965120-C9CD-451F-B64B-44B63869C014}">
      <dgm:prSet phldrT="[Текст]" custT="1"/>
      <dgm:spPr/>
      <dgm:t>
        <a:bodyPr/>
        <a:lstStyle/>
        <a:p>
          <a:r>
            <a:rPr lang="en-US" sz="1100" b="1" dirty="0">
              <a:solidFill>
                <a:srgbClr val="FF0000"/>
              </a:solidFill>
            </a:rPr>
            <a:t>innovation</a:t>
          </a:r>
          <a:endParaRPr lang="uk-UA" sz="1100" b="1" dirty="0">
            <a:solidFill>
              <a:srgbClr val="FF0000"/>
            </a:solidFill>
          </a:endParaRPr>
        </a:p>
      </dgm:t>
    </dgm:pt>
    <dgm:pt modelId="{23BC90D2-0431-42E1-8716-DA8CDB41EB53}" type="parTrans" cxnId="{86F297D2-05E9-405E-929E-1096AEF760E5}">
      <dgm:prSet/>
      <dgm:spPr/>
      <dgm:t>
        <a:bodyPr/>
        <a:lstStyle/>
        <a:p>
          <a:endParaRPr lang="uk-UA"/>
        </a:p>
      </dgm:t>
    </dgm:pt>
    <dgm:pt modelId="{FFD860D4-7C72-4CB4-9C94-5E5AB70AD99C}" type="sibTrans" cxnId="{86F297D2-05E9-405E-929E-1096AEF760E5}">
      <dgm:prSet/>
      <dgm:spPr/>
      <dgm:t>
        <a:bodyPr/>
        <a:lstStyle/>
        <a:p>
          <a:endParaRPr lang="uk-UA"/>
        </a:p>
      </dgm:t>
    </dgm:pt>
    <dgm:pt modelId="{9735C714-2B5F-40E1-BA34-1E47AE5D40BA}">
      <dgm:prSet phldrT="[Текст]" custT="1"/>
      <dgm:spPr/>
      <dgm:t>
        <a:bodyPr/>
        <a:lstStyle/>
        <a:p>
          <a:r>
            <a:rPr lang="en-US" sz="1100" b="1" dirty="0">
              <a:solidFill>
                <a:srgbClr val="FF0000"/>
              </a:solidFill>
            </a:rPr>
            <a:t>funds</a:t>
          </a:r>
          <a:endParaRPr lang="uk-UA" sz="1100" b="1" dirty="0">
            <a:solidFill>
              <a:srgbClr val="FF0000"/>
            </a:solidFill>
          </a:endParaRPr>
        </a:p>
      </dgm:t>
    </dgm:pt>
    <dgm:pt modelId="{68222CD0-C528-477C-9FD3-268BBA09E4F8}" type="parTrans" cxnId="{D1BABF7D-4925-4AEB-AC84-C820164572F0}">
      <dgm:prSet/>
      <dgm:spPr/>
      <dgm:t>
        <a:bodyPr/>
        <a:lstStyle/>
        <a:p>
          <a:endParaRPr lang="uk-UA"/>
        </a:p>
      </dgm:t>
    </dgm:pt>
    <dgm:pt modelId="{D9949467-75B1-49DF-A374-34E80E2D36DF}" type="sibTrans" cxnId="{D1BABF7D-4925-4AEB-AC84-C820164572F0}">
      <dgm:prSet/>
      <dgm:spPr/>
      <dgm:t>
        <a:bodyPr/>
        <a:lstStyle/>
        <a:p>
          <a:endParaRPr lang="uk-UA"/>
        </a:p>
      </dgm:t>
    </dgm:pt>
    <dgm:pt modelId="{6C44F8AA-540C-44D1-9D73-B4914CFE5881}">
      <dgm:prSet phldrT="[Текст]" custT="1"/>
      <dgm:spPr/>
      <dgm:t>
        <a:bodyPr/>
        <a:lstStyle/>
        <a:p>
          <a:r>
            <a:rPr lang="en-US" sz="1100" b="1" dirty="0">
              <a:solidFill>
                <a:srgbClr val="FF0000"/>
              </a:solidFill>
            </a:rPr>
            <a:t>export</a:t>
          </a:r>
          <a:endParaRPr lang="uk-UA" sz="1100" b="1" dirty="0">
            <a:solidFill>
              <a:srgbClr val="FF0000"/>
            </a:solidFill>
          </a:endParaRPr>
        </a:p>
      </dgm:t>
    </dgm:pt>
    <dgm:pt modelId="{BD7F318C-894A-4656-AB1B-86DDEB5DF167}" type="parTrans" cxnId="{CA0BBC19-462E-4348-89EA-3FF7A9905ECB}">
      <dgm:prSet/>
      <dgm:spPr/>
      <dgm:t>
        <a:bodyPr/>
        <a:lstStyle/>
        <a:p>
          <a:endParaRPr lang="uk-UA"/>
        </a:p>
      </dgm:t>
    </dgm:pt>
    <dgm:pt modelId="{A6382B24-4D3C-46F3-8D25-812D231F6D85}" type="sibTrans" cxnId="{CA0BBC19-462E-4348-89EA-3FF7A9905ECB}">
      <dgm:prSet/>
      <dgm:spPr/>
      <dgm:t>
        <a:bodyPr/>
        <a:lstStyle/>
        <a:p>
          <a:endParaRPr lang="uk-UA"/>
        </a:p>
      </dgm:t>
    </dgm:pt>
    <dgm:pt modelId="{C4BED947-CE0F-4DBB-93F7-BBED4F846CDE}" type="pres">
      <dgm:prSet presAssocID="{C3DBAE41-2127-4641-8A6E-00B9607E90B3}" presName="cycle" presStyleCnt="0">
        <dgm:presLayoutVars>
          <dgm:dir/>
          <dgm:resizeHandles val="exact"/>
        </dgm:presLayoutVars>
      </dgm:prSet>
      <dgm:spPr/>
    </dgm:pt>
    <dgm:pt modelId="{CCA5EFC1-33C5-439A-9510-4D8981119CC9}" type="pres">
      <dgm:prSet presAssocID="{6FDA6443-0ED0-49D2-AD22-593AA51AD574}" presName="dummy" presStyleCnt="0"/>
      <dgm:spPr/>
    </dgm:pt>
    <dgm:pt modelId="{912C16CD-5E8A-453F-B99E-7EEC789FF021}" type="pres">
      <dgm:prSet presAssocID="{6FDA6443-0ED0-49D2-AD22-593AA51AD574}" presName="node" presStyleLbl="revTx" presStyleIdx="0" presStyleCnt="5">
        <dgm:presLayoutVars>
          <dgm:bulletEnabled val="1"/>
        </dgm:presLayoutVars>
      </dgm:prSet>
      <dgm:spPr/>
    </dgm:pt>
    <dgm:pt modelId="{D2BA07C0-1CB8-4EAD-8199-46F849B4C3E7}" type="pres">
      <dgm:prSet presAssocID="{2972D02B-A9D5-4BC4-BC29-6CCC3FFA0110}" presName="sibTrans" presStyleLbl="node1" presStyleIdx="0" presStyleCnt="5"/>
      <dgm:spPr/>
    </dgm:pt>
    <dgm:pt modelId="{DF875B0F-3D4F-4685-9182-8CAD228ACB78}" type="pres">
      <dgm:prSet presAssocID="{8AC7728C-5E27-4607-9603-B82C0029C3A1}" presName="dummy" presStyleCnt="0"/>
      <dgm:spPr/>
    </dgm:pt>
    <dgm:pt modelId="{369BDECA-AF78-4B2B-8ED9-0C270AD84279}" type="pres">
      <dgm:prSet presAssocID="{8AC7728C-5E27-4607-9603-B82C0029C3A1}" presName="node" presStyleLbl="revTx" presStyleIdx="1" presStyleCnt="5">
        <dgm:presLayoutVars>
          <dgm:bulletEnabled val="1"/>
        </dgm:presLayoutVars>
      </dgm:prSet>
      <dgm:spPr/>
    </dgm:pt>
    <dgm:pt modelId="{03EC14FD-A33E-4321-AEF3-90D4B0663B62}" type="pres">
      <dgm:prSet presAssocID="{4465C548-A1E3-443D-AB75-BA464ADAAEE2}" presName="sibTrans" presStyleLbl="node1" presStyleIdx="1" presStyleCnt="5"/>
      <dgm:spPr/>
    </dgm:pt>
    <dgm:pt modelId="{8CD2B2AC-2637-4849-AA49-16D03D78E270}" type="pres">
      <dgm:prSet presAssocID="{96965120-C9CD-451F-B64B-44B63869C014}" presName="dummy" presStyleCnt="0"/>
      <dgm:spPr/>
    </dgm:pt>
    <dgm:pt modelId="{2640EB69-CF6A-424C-8959-E9A9EBB0673F}" type="pres">
      <dgm:prSet presAssocID="{96965120-C9CD-451F-B64B-44B63869C014}" presName="node" presStyleLbl="revTx" presStyleIdx="2" presStyleCnt="5">
        <dgm:presLayoutVars>
          <dgm:bulletEnabled val="1"/>
        </dgm:presLayoutVars>
      </dgm:prSet>
      <dgm:spPr/>
    </dgm:pt>
    <dgm:pt modelId="{C107BA67-614F-4963-8F63-388CB1F87F94}" type="pres">
      <dgm:prSet presAssocID="{FFD860D4-7C72-4CB4-9C94-5E5AB70AD99C}" presName="sibTrans" presStyleLbl="node1" presStyleIdx="2" presStyleCnt="5"/>
      <dgm:spPr/>
    </dgm:pt>
    <dgm:pt modelId="{F4205222-B3CA-43C8-8015-665A49006C4F}" type="pres">
      <dgm:prSet presAssocID="{9735C714-2B5F-40E1-BA34-1E47AE5D40BA}" presName="dummy" presStyleCnt="0"/>
      <dgm:spPr/>
    </dgm:pt>
    <dgm:pt modelId="{6B81A606-73D1-4D94-AC1A-3879AE3EBD63}" type="pres">
      <dgm:prSet presAssocID="{9735C714-2B5F-40E1-BA34-1E47AE5D40BA}" presName="node" presStyleLbl="revTx" presStyleIdx="3" presStyleCnt="5">
        <dgm:presLayoutVars>
          <dgm:bulletEnabled val="1"/>
        </dgm:presLayoutVars>
      </dgm:prSet>
      <dgm:spPr/>
    </dgm:pt>
    <dgm:pt modelId="{13AAAF02-FA6F-4CE8-9510-BF86FD8E704E}" type="pres">
      <dgm:prSet presAssocID="{D9949467-75B1-49DF-A374-34E80E2D36DF}" presName="sibTrans" presStyleLbl="node1" presStyleIdx="3" presStyleCnt="5"/>
      <dgm:spPr/>
    </dgm:pt>
    <dgm:pt modelId="{B6EF8111-1A13-4BFD-9FF3-5733D7D3F826}" type="pres">
      <dgm:prSet presAssocID="{6C44F8AA-540C-44D1-9D73-B4914CFE5881}" presName="dummy" presStyleCnt="0"/>
      <dgm:spPr/>
    </dgm:pt>
    <dgm:pt modelId="{4235ABE1-34C1-4A43-8DD6-B6DE22695B40}" type="pres">
      <dgm:prSet presAssocID="{6C44F8AA-540C-44D1-9D73-B4914CFE5881}" presName="node" presStyleLbl="revTx" presStyleIdx="4" presStyleCnt="5">
        <dgm:presLayoutVars>
          <dgm:bulletEnabled val="1"/>
        </dgm:presLayoutVars>
      </dgm:prSet>
      <dgm:spPr/>
    </dgm:pt>
    <dgm:pt modelId="{37E27F91-7D4A-4482-BF91-76D4D58A6517}" type="pres">
      <dgm:prSet presAssocID="{A6382B24-4D3C-46F3-8D25-812D231F6D85}" presName="sibTrans" presStyleLbl="node1" presStyleIdx="4" presStyleCnt="5"/>
      <dgm:spPr/>
    </dgm:pt>
  </dgm:ptLst>
  <dgm:cxnLst>
    <dgm:cxn modelId="{026BC003-1284-424A-8F85-2AEE5D31BF35}" type="presOf" srcId="{9735C714-2B5F-40E1-BA34-1E47AE5D40BA}" destId="{6B81A606-73D1-4D94-AC1A-3879AE3EBD63}" srcOrd="0" destOrd="0" presId="urn:microsoft.com/office/officeart/2005/8/layout/cycle1"/>
    <dgm:cxn modelId="{8BB74709-5173-4819-B1B4-7A634AA208C4}" type="presOf" srcId="{A6382B24-4D3C-46F3-8D25-812D231F6D85}" destId="{37E27F91-7D4A-4482-BF91-76D4D58A6517}" srcOrd="0" destOrd="0" presId="urn:microsoft.com/office/officeart/2005/8/layout/cycle1"/>
    <dgm:cxn modelId="{20BEAE0A-2BEF-435D-836E-7B648C195E4A}" type="presOf" srcId="{8AC7728C-5E27-4607-9603-B82C0029C3A1}" destId="{369BDECA-AF78-4B2B-8ED9-0C270AD84279}" srcOrd="0" destOrd="0" presId="urn:microsoft.com/office/officeart/2005/8/layout/cycle1"/>
    <dgm:cxn modelId="{F983D513-DAB2-4BB6-ABF6-E21C1587F80C}" type="presOf" srcId="{96965120-C9CD-451F-B64B-44B63869C014}" destId="{2640EB69-CF6A-424C-8959-E9A9EBB0673F}" srcOrd="0" destOrd="0" presId="urn:microsoft.com/office/officeart/2005/8/layout/cycle1"/>
    <dgm:cxn modelId="{CA0BBC19-462E-4348-89EA-3FF7A9905ECB}" srcId="{C3DBAE41-2127-4641-8A6E-00B9607E90B3}" destId="{6C44F8AA-540C-44D1-9D73-B4914CFE5881}" srcOrd="4" destOrd="0" parTransId="{BD7F318C-894A-4656-AB1B-86DDEB5DF167}" sibTransId="{A6382B24-4D3C-46F3-8D25-812D231F6D85}"/>
    <dgm:cxn modelId="{83A93A63-A0B4-4500-86B7-CFFB600CC1B3}" type="presOf" srcId="{6C44F8AA-540C-44D1-9D73-B4914CFE5881}" destId="{4235ABE1-34C1-4A43-8DD6-B6DE22695B40}" srcOrd="0" destOrd="0" presId="urn:microsoft.com/office/officeart/2005/8/layout/cycle1"/>
    <dgm:cxn modelId="{39CEE664-62B5-47D7-BC46-27300F191A3F}" type="presOf" srcId="{2972D02B-A9D5-4BC4-BC29-6CCC3FFA0110}" destId="{D2BA07C0-1CB8-4EAD-8199-46F849B4C3E7}" srcOrd="0" destOrd="0" presId="urn:microsoft.com/office/officeart/2005/8/layout/cycle1"/>
    <dgm:cxn modelId="{85DB2C47-5CDF-4F5D-8D56-5FAB3A3CCF1F}" srcId="{C3DBAE41-2127-4641-8A6E-00B9607E90B3}" destId="{8AC7728C-5E27-4607-9603-B82C0029C3A1}" srcOrd="1" destOrd="0" parTransId="{5D0C5CF3-4FF4-4BE0-93E7-0F0C438A9AC2}" sibTransId="{4465C548-A1E3-443D-AB75-BA464ADAAEE2}"/>
    <dgm:cxn modelId="{3C26A34B-0D5A-4297-96EC-13A9596106ED}" type="presOf" srcId="{6FDA6443-0ED0-49D2-AD22-593AA51AD574}" destId="{912C16CD-5E8A-453F-B99E-7EEC789FF021}" srcOrd="0" destOrd="0" presId="urn:microsoft.com/office/officeart/2005/8/layout/cycle1"/>
    <dgm:cxn modelId="{6DEEF754-8CED-411B-B9F5-CA48ACC4E5A8}" type="presOf" srcId="{C3DBAE41-2127-4641-8A6E-00B9607E90B3}" destId="{C4BED947-CE0F-4DBB-93F7-BBED4F846CDE}" srcOrd="0" destOrd="0" presId="urn:microsoft.com/office/officeart/2005/8/layout/cycle1"/>
    <dgm:cxn modelId="{D1BABF7D-4925-4AEB-AC84-C820164572F0}" srcId="{C3DBAE41-2127-4641-8A6E-00B9607E90B3}" destId="{9735C714-2B5F-40E1-BA34-1E47AE5D40BA}" srcOrd="3" destOrd="0" parTransId="{68222CD0-C528-477C-9FD3-268BBA09E4F8}" sibTransId="{D9949467-75B1-49DF-A374-34E80E2D36DF}"/>
    <dgm:cxn modelId="{09A24784-8817-4866-8B1C-CC37DAC9E2AC}" type="presOf" srcId="{FFD860D4-7C72-4CB4-9C94-5E5AB70AD99C}" destId="{C107BA67-614F-4963-8F63-388CB1F87F94}" srcOrd="0" destOrd="0" presId="urn:microsoft.com/office/officeart/2005/8/layout/cycle1"/>
    <dgm:cxn modelId="{A42D8B85-CC4A-4097-8E0A-0985CCB84213}" srcId="{C3DBAE41-2127-4641-8A6E-00B9607E90B3}" destId="{6FDA6443-0ED0-49D2-AD22-593AA51AD574}" srcOrd="0" destOrd="0" parTransId="{37B24011-5A14-44E8-98E7-FA36F8DAAED9}" sibTransId="{2972D02B-A9D5-4BC4-BC29-6CCC3FFA0110}"/>
    <dgm:cxn modelId="{0A23EC96-E027-4D58-AF72-0719DDD78ABE}" type="presOf" srcId="{4465C548-A1E3-443D-AB75-BA464ADAAEE2}" destId="{03EC14FD-A33E-4321-AEF3-90D4B0663B62}" srcOrd="0" destOrd="0" presId="urn:microsoft.com/office/officeart/2005/8/layout/cycle1"/>
    <dgm:cxn modelId="{5CFE5BB2-61AE-4B18-87D8-C1CF2B51D868}" type="presOf" srcId="{D9949467-75B1-49DF-A374-34E80E2D36DF}" destId="{13AAAF02-FA6F-4CE8-9510-BF86FD8E704E}" srcOrd="0" destOrd="0" presId="urn:microsoft.com/office/officeart/2005/8/layout/cycle1"/>
    <dgm:cxn modelId="{86F297D2-05E9-405E-929E-1096AEF760E5}" srcId="{C3DBAE41-2127-4641-8A6E-00B9607E90B3}" destId="{96965120-C9CD-451F-B64B-44B63869C014}" srcOrd="2" destOrd="0" parTransId="{23BC90D2-0431-42E1-8716-DA8CDB41EB53}" sibTransId="{FFD860D4-7C72-4CB4-9C94-5E5AB70AD99C}"/>
    <dgm:cxn modelId="{767A35A7-C8E0-4130-9D87-93DDBFDB48A3}" type="presParOf" srcId="{C4BED947-CE0F-4DBB-93F7-BBED4F846CDE}" destId="{CCA5EFC1-33C5-439A-9510-4D8981119CC9}" srcOrd="0" destOrd="0" presId="urn:microsoft.com/office/officeart/2005/8/layout/cycle1"/>
    <dgm:cxn modelId="{DA4B9744-CEC1-4E28-BFBA-9BC96B5A0544}" type="presParOf" srcId="{C4BED947-CE0F-4DBB-93F7-BBED4F846CDE}" destId="{912C16CD-5E8A-453F-B99E-7EEC789FF021}" srcOrd="1" destOrd="0" presId="urn:microsoft.com/office/officeart/2005/8/layout/cycle1"/>
    <dgm:cxn modelId="{588967FF-7D66-450F-A471-8E063B04FE94}" type="presParOf" srcId="{C4BED947-CE0F-4DBB-93F7-BBED4F846CDE}" destId="{D2BA07C0-1CB8-4EAD-8199-46F849B4C3E7}" srcOrd="2" destOrd="0" presId="urn:microsoft.com/office/officeart/2005/8/layout/cycle1"/>
    <dgm:cxn modelId="{39D89F28-F4E1-4FDA-B188-37FBB602B97F}" type="presParOf" srcId="{C4BED947-CE0F-4DBB-93F7-BBED4F846CDE}" destId="{DF875B0F-3D4F-4685-9182-8CAD228ACB78}" srcOrd="3" destOrd="0" presId="urn:microsoft.com/office/officeart/2005/8/layout/cycle1"/>
    <dgm:cxn modelId="{9EC8F341-7C42-4D34-9CD1-6A65F279E93C}" type="presParOf" srcId="{C4BED947-CE0F-4DBB-93F7-BBED4F846CDE}" destId="{369BDECA-AF78-4B2B-8ED9-0C270AD84279}" srcOrd="4" destOrd="0" presId="urn:microsoft.com/office/officeart/2005/8/layout/cycle1"/>
    <dgm:cxn modelId="{B7462702-0389-4AA6-B46D-2179B81E9C6D}" type="presParOf" srcId="{C4BED947-CE0F-4DBB-93F7-BBED4F846CDE}" destId="{03EC14FD-A33E-4321-AEF3-90D4B0663B62}" srcOrd="5" destOrd="0" presId="urn:microsoft.com/office/officeart/2005/8/layout/cycle1"/>
    <dgm:cxn modelId="{F923DAD6-F443-498F-83CC-F38656425E1A}" type="presParOf" srcId="{C4BED947-CE0F-4DBB-93F7-BBED4F846CDE}" destId="{8CD2B2AC-2637-4849-AA49-16D03D78E270}" srcOrd="6" destOrd="0" presId="urn:microsoft.com/office/officeart/2005/8/layout/cycle1"/>
    <dgm:cxn modelId="{087EB3F3-2896-45C3-88F0-0D476C48B04F}" type="presParOf" srcId="{C4BED947-CE0F-4DBB-93F7-BBED4F846CDE}" destId="{2640EB69-CF6A-424C-8959-E9A9EBB0673F}" srcOrd="7" destOrd="0" presId="urn:microsoft.com/office/officeart/2005/8/layout/cycle1"/>
    <dgm:cxn modelId="{25FEC93D-2CEC-4CD2-8252-187A853E02AB}" type="presParOf" srcId="{C4BED947-CE0F-4DBB-93F7-BBED4F846CDE}" destId="{C107BA67-614F-4963-8F63-388CB1F87F94}" srcOrd="8" destOrd="0" presId="urn:microsoft.com/office/officeart/2005/8/layout/cycle1"/>
    <dgm:cxn modelId="{0F618A56-CD26-4D70-A082-B066B0CD2BB6}" type="presParOf" srcId="{C4BED947-CE0F-4DBB-93F7-BBED4F846CDE}" destId="{F4205222-B3CA-43C8-8015-665A49006C4F}" srcOrd="9" destOrd="0" presId="urn:microsoft.com/office/officeart/2005/8/layout/cycle1"/>
    <dgm:cxn modelId="{273F4493-417B-4ED0-B611-59196DDB6276}" type="presParOf" srcId="{C4BED947-CE0F-4DBB-93F7-BBED4F846CDE}" destId="{6B81A606-73D1-4D94-AC1A-3879AE3EBD63}" srcOrd="10" destOrd="0" presId="urn:microsoft.com/office/officeart/2005/8/layout/cycle1"/>
    <dgm:cxn modelId="{36FB480A-41B1-4F4D-9105-1B511A63CA8C}" type="presParOf" srcId="{C4BED947-CE0F-4DBB-93F7-BBED4F846CDE}" destId="{13AAAF02-FA6F-4CE8-9510-BF86FD8E704E}" srcOrd="11" destOrd="0" presId="urn:microsoft.com/office/officeart/2005/8/layout/cycle1"/>
    <dgm:cxn modelId="{34EB65A2-8665-4ADB-9B72-006A9C7A46FC}" type="presParOf" srcId="{C4BED947-CE0F-4DBB-93F7-BBED4F846CDE}" destId="{B6EF8111-1A13-4BFD-9FF3-5733D7D3F826}" srcOrd="12" destOrd="0" presId="urn:microsoft.com/office/officeart/2005/8/layout/cycle1"/>
    <dgm:cxn modelId="{DA9D33BD-2F68-47D8-83BE-039910ADC33A}" type="presParOf" srcId="{C4BED947-CE0F-4DBB-93F7-BBED4F846CDE}" destId="{4235ABE1-34C1-4A43-8DD6-B6DE22695B40}" srcOrd="13" destOrd="0" presId="urn:microsoft.com/office/officeart/2005/8/layout/cycle1"/>
    <dgm:cxn modelId="{D10CCEA7-6178-4BF7-948B-9D7034127791}" type="presParOf" srcId="{C4BED947-CE0F-4DBB-93F7-BBED4F846CDE}" destId="{37E27F91-7D4A-4482-BF91-76D4D58A6517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2509463-7B69-4BC2-809B-FDBD95649882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9DEBD9BE-1655-4FA9-9BA6-1781880036ED}">
      <dgm:prSet phldrT="[Текст]"/>
      <dgm:spPr/>
      <dgm:t>
        <a:bodyPr/>
        <a:lstStyle/>
        <a:p>
          <a:r>
            <a:rPr lang="en-US" dirty="0"/>
            <a:t>Smart Product</a:t>
          </a:r>
          <a:endParaRPr lang="uk-UA" dirty="0"/>
        </a:p>
      </dgm:t>
    </dgm:pt>
    <dgm:pt modelId="{7C9B70FD-1C01-43DE-A918-C905C95584CB}" type="parTrans" cxnId="{72D37081-07B8-4CF1-8962-0E45DA23C70E}">
      <dgm:prSet/>
      <dgm:spPr/>
      <dgm:t>
        <a:bodyPr/>
        <a:lstStyle/>
        <a:p>
          <a:endParaRPr lang="uk-UA"/>
        </a:p>
      </dgm:t>
    </dgm:pt>
    <dgm:pt modelId="{EC7D0AD5-C450-4B10-959F-973D0D90BA7B}" type="sibTrans" cxnId="{72D37081-07B8-4CF1-8962-0E45DA23C70E}">
      <dgm:prSet/>
      <dgm:spPr/>
      <dgm:t>
        <a:bodyPr/>
        <a:lstStyle/>
        <a:p>
          <a:endParaRPr lang="uk-UA"/>
        </a:p>
      </dgm:t>
    </dgm:pt>
    <dgm:pt modelId="{A810C836-C300-498C-8A26-7CEE52E919F6}">
      <dgm:prSet phldrT="[Текст]"/>
      <dgm:spPr/>
      <dgm:t>
        <a:bodyPr/>
        <a:lstStyle/>
        <a:p>
          <a:r>
            <a:rPr lang="en-US" dirty="0"/>
            <a:t>Technologies</a:t>
          </a:r>
          <a:r>
            <a:rPr lang="uk-UA" dirty="0"/>
            <a:t> 4.0</a:t>
          </a:r>
        </a:p>
      </dgm:t>
    </dgm:pt>
    <dgm:pt modelId="{7698D464-068B-45AC-9D0F-968CD3316266}" type="parTrans" cxnId="{4392BB09-7766-4A58-988D-BC434414984A}">
      <dgm:prSet/>
      <dgm:spPr/>
      <dgm:t>
        <a:bodyPr/>
        <a:lstStyle/>
        <a:p>
          <a:endParaRPr lang="uk-UA"/>
        </a:p>
      </dgm:t>
    </dgm:pt>
    <dgm:pt modelId="{E093E2B9-9C3B-408B-BE3B-537BD5B363BC}" type="sibTrans" cxnId="{4392BB09-7766-4A58-988D-BC434414984A}">
      <dgm:prSet/>
      <dgm:spPr/>
      <dgm:t>
        <a:bodyPr/>
        <a:lstStyle/>
        <a:p>
          <a:endParaRPr lang="uk-UA"/>
        </a:p>
      </dgm:t>
    </dgm:pt>
    <dgm:pt modelId="{523BEF1D-676E-47C9-BAB1-772300D28FB5}">
      <dgm:prSet phldrT="[Текст]"/>
      <dgm:spPr/>
      <dgm:t>
        <a:bodyPr/>
        <a:lstStyle/>
        <a:p>
          <a:r>
            <a:rPr lang="en-US" dirty="0"/>
            <a:t>Service models</a:t>
          </a:r>
          <a:endParaRPr lang="uk-UA" dirty="0"/>
        </a:p>
      </dgm:t>
    </dgm:pt>
    <dgm:pt modelId="{BD39C96E-358B-469D-AA41-652DD57C4319}" type="parTrans" cxnId="{E71E35D0-0E10-4AE4-B7B8-4AD6F6FC4195}">
      <dgm:prSet/>
      <dgm:spPr/>
      <dgm:t>
        <a:bodyPr/>
        <a:lstStyle/>
        <a:p>
          <a:endParaRPr lang="uk-UA"/>
        </a:p>
      </dgm:t>
    </dgm:pt>
    <dgm:pt modelId="{D3B055FE-B812-4C2C-82CD-D3010981921D}" type="sibTrans" cxnId="{E71E35D0-0E10-4AE4-B7B8-4AD6F6FC4195}">
      <dgm:prSet/>
      <dgm:spPr/>
      <dgm:t>
        <a:bodyPr/>
        <a:lstStyle/>
        <a:p>
          <a:endParaRPr lang="uk-UA"/>
        </a:p>
      </dgm:t>
    </dgm:pt>
    <dgm:pt modelId="{AACCBA0D-3D9F-4417-A6CD-F333C51F66F7}">
      <dgm:prSet phldrT="[Текст]"/>
      <dgm:spPr/>
      <dgm:t>
        <a:bodyPr/>
        <a:lstStyle/>
        <a:p>
          <a:r>
            <a:rPr lang="en-US" dirty="0"/>
            <a:t>Smart Organization</a:t>
          </a:r>
          <a:endParaRPr lang="uk-UA" dirty="0"/>
        </a:p>
      </dgm:t>
    </dgm:pt>
    <dgm:pt modelId="{25E8B1F2-5877-4582-8454-5BA057D18828}" type="parTrans" cxnId="{CA62BE38-8544-4DCD-916E-4EF14772F7BE}">
      <dgm:prSet/>
      <dgm:spPr/>
      <dgm:t>
        <a:bodyPr/>
        <a:lstStyle/>
        <a:p>
          <a:endParaRPr lang="uk-UA"/>
        </a:p>
      </dgm:t>
    </dgm:pt>
    <dgm:pt modelId="{91E23270-7BED-4FEE-A9EA-E26A2EC19C05}" type="sibTrans" cxnId="{CA62BE38-8544-4DCD-916E-4EF14772F7BE}">
      <dgm:prSet/>
      <dgm:spPr/>
      <dgm:t>
        <a:bodyPr/>
        <a:lstStyle/>
        <a:p>
          <a:endParaRPr lang="uk-UA"/>
        </a:p>
      </dgm:t>
    </dgm:pt>
    <dgm:pt modelId="{3619A490-4598-42FA-AF95-60D3E95C9488}">
      <dgm:prSet phldrT="[Текст]"/>
      <dgm:spPr/>
      <dgm:t>
        <a:bodyPr/>
        <a:lstStyle/>
        <a:p>
          <a:r>
            <a:rPr lang="en-US" dirty="0"/>
            <a:t>Collective</a:t>
          </a:r>
          <a:r>
            <a:rPr lang="uk-UA" dirty="0"/>
            <a:t> </a:t>
          </a:r>
          <a:r>
            <a:rPr lang="en-US" dirty="0"/>
            <a:t>vs individual possibilities</a:t>
          </a:r>
          <a:endParaRPr lang="uk-UA" dirty="0"/>
        </a:p>
      </dgm:t>
    </dgm:pt>
    <dgm:pt modelId="{D4D0B3E6-FA9B-4ADA-ABD5-703F9035F5A7}" type="parTrans" cxnId="{E774152C-6F85-4577-843C-72DC50D23E36}">
      <dgm:prSet/>
      <dgm:spPr/>
      <dgm:t>
        <a:bodyPr/>
        <a:lstStyle/>
        <a:p>
          <a:endParaRPr lang="uk-UA"/>
        </a:p>
      </dgm:t>
    </dgm:pt>
    <dgm:pt modelId="{AA080208-4024-4CCF-A38A-CD27A232A51C}" type="sibTrans" cxnId="{E774152C-6F85-4577-843C-72DC50D23E36}">
      <dgm:prSet/>
      <dgm:spPr/>
      <dgm:t>
        <a:bodyPr/>
        <a:lstStyle/>
        <a:p>
          <a:endParaRPr lang="uk-UA"/>
        </a:p>
      </dgm:t>
    </dgm:pt>
    <dgm:pt modelId="{3C5459B3-7104-4FE7-9756-1C39A23D0E09}">
      <dgm:prSet phldrT="[Текст]"/>
      <dgm:spPr/>
      <dgm:t>
        <a:bodyPr/>
        <a:lstStyle/>
        <a:p>
          <a:r>
            <a:rPr lang="en-US" dirty="0"/>
            <a:t>Focus on capabilities development</a:t>
          </a:r>
          <a:endParaRPr lang="uk-UA" dirty="0"/>
        </a:p>
      </dgm:t>
    </dgm:pt>
    <dgm:pt modelId="{FE3D05E4-485F-4455-BD41-5C555BFB9975}" type="parTrans" cxnId="{ACC6E771-6B87-47B2-9CB7-FC230B9CCAA6}">
      <dgm:prSet/>
      <dgm:spPr/>
      <dgm:t>
        <a:bodyPr/>
        <a:lstStyle/>
        <a:p>
          <a:endParaRPr lang="uk-UA"/>
        </a:p>
      </dgm:t>
    </dgm:pt>
    <dgm:pt modelId="{CDEF09D0-9BA7-4DA7-AAEF-7B7EA98C768D}" type="sibTrans" cxnId="{ACC6E771-6B87-47B2-9CB7-FC230B9CCAA6}">
      <dgm:prSet/>
      <dgm:spPr/>
      <dgm:t>
        <a:bodyPr/>
        <a:lstStyle/>
        <a:p>
          <a:endParaRPr lang="uk-UA"/>
        </a:p>
      </dgm:t>
    </dgm:pt>
    <dgm:pt modelId="{E0B2AE46-FA8E-483A-823F-739C80E62CF7}">
      <dgm:prSet phldrT="[Текст]"/>
      <dgm:spPr/>
      <dgm:t>
        <a:bodyPr/>
        <a:lstStyle/>
        <a:p>
          <a:r>
            <a:rPr lang="en-US" dirty="0"/>
            <a:t>Smart Export</a:t>
          </a:r>
          <a:endParaRPr lang="uk-UA" dirty="0"/>
        </a:p>
      </dgm:t>
    </dgm:pt>
    <dgm:pt modelId="{6E1C95D8-86C5-48F7-A482-272EE2ADDFA3}" type="parTrans" cxnId="{F6B7E1A7-CD75-4EF1-B2AE-B7BF1D2E8FB1}">
      <dgm:prSet/>
      <dgm:spPr/>
      <dgm:t>
        <a:bodyPr/>
        <a:lstStyle/>
        <a:p>
          <a:endParaRPr lang="uk-UA"/>
        </a:p>
      </dgm:t>
    </dgm:pt>
    <dgm:pt modelId="{ADBA9A2F-EB38-43E4-8202-3D85A713485C}" type="sibTrans" cxnId="{F6B7E1A7-CD75-4EF1-B2AE-B7BF1D2E8FB1}">
      <dgm:prSet/>
      <dgm:spPr/>
      <dgm:t>
        <a:bodyPr/>
        <a:lstStyle/>
        <a:p>
          <a:endParaRPr lang="uk-UA"/>
        </a:p>
      </dgm:t>
    </dgm:pt>
    <dgm:pt modelId="{2B6801FF-091B-481C-AF6C-6846948DF705}">
      <dgm:prSet phldrT="[Текст]"/>
      <dgm:spPr/>
      <dgm:t>
        <a:bodyPr/>
        <a:lstStyle/>
        <a:p>
          <a:r>
            <a:rPr lang="en-US" dirty="0"/>
            <a:t>EU integration</a:t>
          </a:r>
          <a:endParaRPr lang="uk-UA" dirty="0"/>
        </a:p>
      </dgm:t>
    </dgm:pt>
    <dgm:pt modelId="{B4711DC5-8B61-4B14-9B89-7C9CD4EAAD9E}" type="parTrans" cxnId="{E19D8F81-6720-4174-B87D-8F3EE7E041DD}">
      <dgm:prSet/>
      <dgm:spPr/>
      <dgm:t>
        <a:bodyPr/>
        <a:lstStyle/>
        <a:p>
          <a:endParaRPr lang="uk-UA"/>
        </a:p>
      </dgm:t>
    </dgm:pt>
    <dgm:pt modelId="{7BE798C7-7980-4AA7-BB2D-F203FE2EC242}" type="sibTrans" cxnId="{E19D8F81-6720-4174-B87D-8F3EE7E041DD}">
      <dgm:prSet/>
      <dgm:spPr/>
      <dgm:t>
        <a:bodyPr/>
        <a:lstStyle/>
        <a:p>
          <a:endParaRPr lang="uk-UA"/>
        </a:p>
      </dgm:t>
    </dgm:pt>
    <dgm:pt modelId="{AFDD8ED1-BC84-4E56-BC73-4C79DE629676}">
      <dgm:prSet phldrT="[Текст]"/>
      <dgm:spPr/>
      <dgm:t>
        <a:bodyPr/>
        <a:lstStyle/>
        <a:p>
          <a:r>
            <a:rPr lang="en-US" dirty="0"/>
            <a:t>Better use of local service providers (as EPO, APPAU </a:t>
          </a:r>
          <a:r>
            <a:rPr lang="en-US" dirty="0" err="1"/>
            <a:t>etc</a:t>
          </a:r>
          <a:r>
            <a:rPr lang="en-US" dirty="0"/>
            <a:t>)</a:t>
          </a:r>
          <a:endParaRPr lang="uk-UA" dirty="0"/>
        </a:p>
      </dgm:t>
    </dgm:pt>
    <dgm:pt modelId="{CFBC7C2A-E558-48FD-A939-285FF30E8112}" type="parTrans" cxnId="{3F1BDB21-746F-40DF-A6C3-7EC2801E6B41}">
      <dgm:prSet/>
      <dgm:spPr/>
      <dgm:t>
        <a:bodyPr/>
        <a:lstStyle/>
        <a:p>
          <a:endParaRPr lang="uk-UA"/>
        </a:p>
      </dgm:t>
    </dgm:pt>
    <dgm:pt modelId="{9EC01696-354D-46EA-AB74-83F85BC62A4C}" type="sibTrans" cxnId="{3F1BDB21-746F-40DF-A6C3-7EC2801E6B41}">
      <dgm:prSet/>
      <dgm:spPr/>
      <dgm:t>
        <a:bodyPr/>
        <a:lstStyle/>
        <a:p>
          <a:endParaRPr lang="uk-UA"/>
        </a:p>
      </dgm:t>
    </dgm:pt>
    <dgm:pt modelId="{0D951B56-24CF-4D7B-A98F-C83BC0C08797}">
      <dgm:prSet phldrT="[Текст]"/>
      <dgm:spPr/>
      <dgm:t>
        <a:bodyPr/>
        <a:lstStyle/>
        <a:p>
          <a:r>
            <a:rPr lang="en-US" dirty="0"/>
            <a:t>High level of integration</a:t>
          </a:r>
          <a:r>
            <a:rPr lang="uk-UA" dirty="0"/>
            <a:t> (</a:t>
          </a:r>
          <a:r>
            <a:rPr lang="en-US" dirty="0"/>
            <a:t>inside &amp; outside</a:t>
          </a:r>
          <a:r>
            <a:rPr lang="uk-UA" dirty="0"/>
            <a:t>)</a:t>
          </a:r>
        </a:p>
      </dgm:t>
    </dgm:pt>
    <dgm:pt modelId="{D40F373A-423A-4F59-BFA0-7D4C34CA935B}" type="parTrans" cxnId="{0E1921B1-35FA-43CD-8DF9-59BDFABDC419}">
      <dgm:prSet/>
      <dgm:spPr/>
      <dgm:t>
        <a:bodyPr/>
        <a:lstStyle/>
        <a:p>
          <a:endParaRPr lang="uk-UA"/>
        </a:p>
      </dgm:t>
    </dgm:pt>
    <dgm:pt modelId="{AA9DE080-4FF4-4436-B992-0E663D2EA9E0}" type="sibTrans" cxnId="{0E1921B1-35FA-43CD-8DF9-59BDFABDC419}">
      <dgm:prSet/>
      <dgm:spPr/>
      <dgm:t>
        <a:bodyPr/>
        <a:lstStyle/>
        <a:p>
          <a:endParaRPr lang="uk-UA"/>
        </a:p>
      </dgm:t>
    </dgm:pt>
    <dgm:pt modelId="{A150049E-4E67-4A33-A1AE-E2C5B04FECC2}">
      <dgm:prSet phldrT="[Текст]"/>
      <dgm:spPr/>
      <dgm:t>
        <a:bodyPr/>
        <a:lstStyle/>
        <a:p>
          <a:r>
            <a:rPr lang="en-US" dirty="0"/>
            <a:t>Common ‘fight for talents’</a:t>
          </a:r>
          <a:endParaRPr lang="uk-UA" dirty="0"/>
        </a:p>
      </dgm:t>
    </dgm:pt>
    <dgm:pt modelId="{B2995ADD-6EBA-45C6-B2E9-74F0DD6F179C}" type="parTrans" cxnId="{B887130D-F634-4745-A957-A68214C24005}">
      <dgm:prSet/>
      <dgm:spPr/>
      <dgm:t>
        <a:bodyPr/>
        <a:lstStyle/>
        <a:p>
          <a:endParaRPr lang="uk-UA"/>
        </a:p>
      </dgm:t>
    </dgm:pt>
    <dgm:pt modelId="{BCC2718C-B0DA-42D3-87BA-479E8F9C1CE5}" type="sibTrans" cxnId="{B887130D-F634-4745-A957-A68214C24005}">
      <dgm:prSet/>
      <dgm:spPr/>
      <dgm:t>
        <a:bodyPr/>
        <a:lstStyle/>
        <a:p>
          <a:endParaRPr lang="uk-UA"/>
        </a:p>
      </dgm:t>
    </dgm:pt>
    <dgm:pt modelId="{35F0E0FC-720F-47B1-BABC-1C50C27EE8C4}">
      <dgm:prSet phldrT="[Текст]"/>
      <dgm:spPr/>
      <dgm:t>
        <a:bodyPr/>
        <a:lstStyle/>
        <a:p>
          <a:r>
            <a:rPr lang="en-US" dirty="0"/>
            <a:t>Global values chain</a:t>
          </a:r>
          <a:endParaRPr lang="uk-UA" dirty="0"/>
        </a:p>
      </dgm:t>
    </dgm:pt>
    <dgm:pt modelId="{E1F98693-A444-4D6E-A9A8-45CD29855FDE}" type="parTrans" cxnId="{82B9466A-F9ED-402C-BF53-2FC0C6F698D2}">
      <dgm:prSet/>
      <dgm:spPr/>
      <dgm:t>
        <a:bodyPr/>
        <a:lstStyle/>
        <a:p>
          <a:endParaRPr lang="uk-UA"/>
        </a:p>
      </dgm:t>
    </dgm:pt>
    <dgm:pt modelId="{4B7D8DEC-984E-484F-B0D5-BE4C0928D62F}" type="sibTrans" cxnId="{82B9466A-F9ED-402C-BF53-2FC0C6F698D2}">
      <dgm:prSet/>
      <dgm:spPr/>
      <dgm:t>
        <a:bodyPr/>
        <a:lstStyle/>
        <a:p>
          <a:endParaRPr lang="uk-UA"/>
        </a:p>
      </dgm:t>
    </dgm:pt>
    <dgm:pt modelId="{CD59535A-E8AC-468B-AD45-AA90739A71A1}" type="pres">
      <dgm:prSet presAssocID="{72509463-7B69-4BC2-809B-FDBD95649882}" presName="Name0" presStyleCnt="0">
        <dgm:presLayoutVars>
          <dgm:dir/>
          <dgm:animLvl val="lvl"/>
          <dgm:resizeHandles val="exact"/>
        </dgm:presLayoutVars>
      </dgm:prSet>
      <dgm:spPr/>
    </dgm:pt>
    <dgm:pt modelId="{35A9E816-E92F-4C81-A4EB-172824A601F7}" type="pres">
      <dgm:prSet presAssocID="{9DEBD9BE-1655-4FA9-9BA6-1781880036ED}" presName="composite" presStyleCnt="0"/>
      <dgm:spPr/>
    </dgm:pt>
    <dgm:pt modelId="{09DA279A-A3C1-4070-BD02-EA7CE9F97DE2}" type="pres">
      <dgm:prSet presAssocID="{9DEBD9BE-1655-4FA9-9BA6-1781880036ED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708743C2-8AE7-4531-9345-41705DE40C41}" type="pres">
      <dgm:prSet presAssocID="{9DEBD9BE-1655-4FA9-9BA6-1781880036ED}" presName="desTx" presStyleLbl="alignAccFollowNode1" presStyleIdx="0" presStyleCnt="3">
        <dgm:presLayoutVars>
          <dgm:bulletEnabled val="1"/>
        </dgm:presLayoutVars>
      </dgm:prSet>
      <dgm:spPr/>
    </dgm:pt>
    <dgm:pt modelId="{FE138BEC-74C8-4A33-9833-C0FA0DDB8573}" type="pres">
      <dgm:prSet presAssocID="{EC7D0AD5-C450-4B10-959F-973D0D90BA7B}" presName="space" presStyleCnt="0"/>
      <dgm:spPr/>
    </dgm:pt>
    <dgm:pt modelId="{9D4A44E9-AC02-4BB2-919E-8BD44997B900}" type="pres">
      <dgm:prSet presAssocID="{AACCBA0D-3D9F-4417-A6CD-F333C51F66F7}" presName="composite" presStyleCnt="0"/>
      <dgm:spPr/>
    </dgm:pt>
    <dgm:pt modelId="{7F791AEF-1CCD-4B36-BABA-8B4DDE2748C5}" type="pres">
      <dgm:prSet presAssocID="{AACCBA0D-3D9F-4417-A6CD-F333C51F66F7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0C1AB078-8DE4-41E5-8980-BD62506E9E10}" type="pres">
      <dgm:prSet presAssocID="{AACCBA0D-3D9F-4417-A6CD-F333C51F66F7}" presName="desTx" presStyleLbl="alignAccFollowNode1" presStyleIdx="1" presStyleCnt="3">
        <dgm:presLayoutVars>
          <dgm:bulletEnabled val="1"/>
        </dgm:presLayoutVars>
      </dgm:prSet>
      <dgm:spPr/>
    </dgm:pt>
    <dgm:pt modelId="{DC987D4A-6642-4F5D-A078-80E22472A4E4}" type="pres">
      <dgm:prSet presAssocID="{91E23270-7BED-4FEE-A9EA-E26A2EC19C05}" presName="space" presStyleCnt="0"/>
      <dgm:spPr/>
    </dgm:pt>
    <dgm:pt modelId="{C9F3AB39-BE07-4512-8834-80DC6BE17361}" type="pres">
      <dgm:prSet presAssocID="{E0B2AE46-FA8E-483A-823F-739C80E62CF7}" presName="composite" presStyleCnt="0"/>
      <dgm:spPr/>
    </dgm:pt>
    <dgm:pt modelId="{09AC6066-C6E6-460D-9231-DAADC085D61B}" type="pres">
      <dgm:prSet presAssocID="{E0B2AE46-FA8E-483A-823F-739C80E62CF7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77F1661D-3661-4051-B6DC-AF30F666AFE2}" type="pres">
      <dgm:prSet presAssocID="{E0B2AE46-FA8E-483A-823F-739C80E62CF7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B9D28B09-E6B0-4AE8-B5AE-E1542E4E1A72}" type="presOf" srcId="{2B6801FF-091B-481C-AF6C-6846948DF705}" destId="{77F1661D-3661-4051-B6DC-AF30F666AFE2}" srcOrd="0" destOrd="1" presId="urn:microsoft.com/office/officeart/2005/8/layout/hList1"/>
    <dgm:cxn modelId="{4392BB09-7766-4A58-988D-BC434414984A}" srcId="{9DEBD9BE-1655-4FA9-9BA6-1781880036ED}" destId="{A810C836-C300-498C-8A26-7CEE52E919F6}" srcOrd="0" destOrd="0" parTransId="{7698D464-068B-45AC-9D0F-968CD3316266}" sibTransId="{E093E2B9-9C3B-408B-BE3B-537BD5B363BC}"/>
    <dgm:cxn modelId="{B887130D-F634-4745-A957-A68214C24005}" srcId="{AACCBA0D-3D9F-4417-A6CD-F333C51F66F7}" destId="{A150049E-4E67-4A33-A1AE-E2C5B04FECC2}" srcOrd="2" destOrd="0" parTransId="{B2995ADD-6EBA-45C6-B2E9-74F0DD6F179C}" sibTransId="{BCC2718C-B0DA-42D3-87BA-479E8F9C1CE5}"/>
    <dgm:cxn modelId="{87AF5C21-ACC9-48B5-98F4-885EFC12772E}" type="presOf" srcId="{AFDD8ED1-BC84-4E56-BC73-4C79DE629676}" destId="{77F1661D-3661-4051-B6DC-AF30F666AFE2}" srcOrd="0" destOrd="2" presId="urn:microsoft.com/office/officeart/2005/8/layout/hList1"/>
    <dgm:cxn modelId="{3F1BDB21-746F-40DF-A6C3-7EC2801E6B41}" srcId="{E0B2AE46-FA8E-483A-823F-739C80E62CF7}" destId="{AFDD8ED1-BC84-4E56-BC73-4C79DE629676}" srcOrd="2" destOrd="0" parTransId="{CFBC7C2A-E558-48FD-A939-285FF30E8112}" sibTransId="{9EC01696-354D-46EA-AB74-83F85BC62A4C}"/>
    <dgm:cxn modelId="{E774152C-6F85-4577-843C-72DC50D23E36}" srcId="{AACCBA0D-3D9F-4417-A6CD-F333C51F66F7}" destId="{3619A490-4598-42FA-AF95-60D3E95C9488}" srcOrd="0" destOrd="0" parTransId="{D4D0B3E6-FA9B-4ADA-ABD5-703F9035F5A7}" sibTransId="{AA080208-4024-4CCF-A38A-CD27A232A51C}"/>
    <dgm:cxn modelId="{13DD492C-EDC1-4A54-B480-5F913937192D}" type="presOf" srcId="{72509463-7B69-4BC2-809B-FDBD95649882}" destId="{CD59535A-E8AC-468B-AD45-AA90739A71A1}" srcOrd="0" destOrd="0" presId="urn:microsoft.com/office/officeart/2005/8/layout/hList1"/>
    <dgm:cxn modelId="{CA62BE38-8544-4DCD-916E-4EF14772F7BE}" srcId="{72509463-7B69-4BC2-809B-FDBD95649882}" destId="{AACCBA0D-3D9F-4417-A6CD-F333C51F66F7}" srcOrd="1" destOrd="0" parTransId="{25E8B1F2-5877-4582-8454-5BA057D18828}" sibTransId="{91E23270-7BED-4FEE-A9EA-E26A2EC19C05}"/>
    <dgm:cxn modelId="{41187664-E455-48AA-BB82-2E8587BABBE4}" type="presOf" srcId="{E0B2AE46-FA8E-483A-823F-739C80E62CF7}" destId="{09AC6066-C6E6-460D-9231-DAADC085D61B}" srcOrd="0" destOrd="0" presId="urn:microsoft.com/office/officeart/2005/8/layout/hList1"/>
    <dgm:cxn modelId="{98311566-6E32-4E7D-BD9E-ECAC4C3CF44C}" type="presOf" srcId="{9DEBD9BE-1655-4FA9-9BA6-1781880036ED}" destId="{09DA279A-A3C1-4070-BD02-EA7CE9F97DE2}" srcOrd="0" destOrd="0" presId="urn:microsoft.com/office/officeart/2005/8/layout/hList1"/>
    <dgm:cxn modelId="{82B9466A-F9ED-402C-BF53-2FC0C6F698D2}" srcId="{E0B2AE46-FA8E-483A-823F-739C80E62CF7}" destId="{35F0E0FC-720F-47B1-BABC-1C50C27EE8C4}" srcOrd="0" destOrd="0" parTransId="{E1F98693-A444-4D6E-A9A8-45CD29855FDE}" sibTransId="{4B7D8DEC-984E-484F-B0D5-BE4C0928D62F}"/>
    <dgm:cxn modelId="{ACC6E771-6B87-47B2-9CB7-FC230B9CCAA6}" srcId="{AACCBA0D-3D9F-4417-A6CD-F333C51F66F7}" destId="{3C5459B3-7104-4FE7-9756-1C39A23D0E09}" srcOrd="1" destOrd="0" parTransId="{FE3D05E4-485F-4455-BD41-5C555BFB9975}" sibTransId="{CDEF09D0-9BA7-4DA7-AAEF-7B7EA98C768D}"/>
    <dgm:cxn modelId="{5DA0DE56-BCAF-4A27-9A96-A2459B9D5A5E}" type="presOf" srcId="{3619A490-4598-42FA-AF95-60D3E95C9488}" destId="{0C1AB078-8DE4-41E5-8980-BD62506E9E10}" srcOrd="0" destOrd="0" presId="urn:microsoft.com/office/officeart/2005/8/layout/hList1"/>
    <dgm:cxn modelId="{744A9F78-0599-4C77-BF18-7BE0DD534194}" type="presOf" srcId="{A150049E-4E67-4A33-A1AE-E2C5B04FECC2}" destId="{0C1AB078-8DE4-41E5-8980-BD62506E9E10}" srcOrd="0" destOrd="2" presId="urn:microsoft.com/office/officeart/2005/8/layout/hList1"/>
    <dgm:cxn modelId="{72D37081-07B8-4CF1-8962-0E45DA23C70E}" srcId="{72509463-7B69-4BC2-809B-FDBD95649882}" destId="{9DEBD9BE-1655-4FA9-9BA6-1781880036ED}" srcOrd="0" destOrd="0" parTransId="{7C9B70FD-1C01-43DE-A918-C905C95584CB}" sibTransId="{EC7D0AD5-C450-4B10-959F-973D0D90BA7B}"/>
    <dgm:cxn modelId="{E19D8F81-6720-4174-B87D-8F3EE7E041DD}" srcId="{E0B2AE46-FA8E-483A-823F-739C80E62CF7}" destId="{2B6801FF-091B-481C-AF6C-6846948DF705}" srcOrd="1" destOrd="0" parTransId="{B4711DC5-8B61-4B14-9B89-7C9CD4EAAD9E}" sibTransId="{7BE798C7-7980-4AA7-BB2D-F203FE2EC242}"/>
    <dgm:cxn modelId="{4AB80C9D-612C-4461-A29F-F06CE0E1707B}" type="presOf" srcId="{35F0E0FC-720F-47B1-BABC-1C50C27EE8C4}" destId="{77F1661D-3661-4051-B6DC-AF30F666AFE2}" srcOrd="0" destOrd="0" presId="urn:microsoft.com/office/officeart/2005/8/layout/hList1"/>
    <dgm:cxn modelId="{F6B7E1A7-CD75-4EF1-B2AE-B7BF1D2E8FB1}" srcId="{72509463-7B69-4BC2-809B-FDBD95649882}" destId="{E0B2AE46-FA8E-483A-823F-739C80E62CF7}" srcOrd="2" destOrd="0" parTransId="{6E1C95D8-86C5-48F7-A482-272EE2ADDFA3}" sibTransId="{ADBA9A2F-EB38-43E4-8202-3D85A713485C}"/>
    <dgm:cxn modelId="{6D84D7A9-132B-46FB-A3C0-1244D35258F3}" type="presOf" srcId="{3C5459B3-7104-4FE7-9756-1C39A23D0E09}" destId="{0C1AB078-8DE4-41E5-8980-BD62506E9E10}" srcOrd="0" destOrd="1" presId="urn:microsoft.com/office/officeart/2005/8/layout/hList1"/>
    <dgm:cxn modelId="{0E1921B1-35FA-43CD-8DF9-59BDFABDC419}" srcId="{9DEBD9BE-1655-4FA9-9BA6-1781880036ED}" destId="{0D951B56-24CF-4D7B-A98F-C83BC0C08797}" srcOrd="2" destOrd="0" parTransId="{D40F373A-423A-4F59-BFA0-7D4C34CA935B}" sibTransId="{AA9DE080-4FF4-4436-B992-0E663D2EA9E0}"/>
    <dgm:cxn modelId="{E71E35D0-0E10-4AE4-B7B8-4AD6F6FC4195}" srcId="{9DEBD9BE-1655-4FA9-9BA6-1781880036ED}" destId="{523BEF1D-676E-47C9-BAB1-772300D28FB5}" srcOrd="1" destOrd="0" parTransId="{BD39C96E-358B-469D-AA41-652DD57C4319}" sibTransId="{D3B055FE-B812-4C2C-82CD-D3010981921D}"/>
    <dgm:cxn modelId="{178886D5-C461-461D-A201-5E7C20C33979}" type="presOf" srcId="{0D951B56-24CF-4D7B-A98F-C83BC0C08797}" destId="{708743C2-8AE7-4531-9345-41705DE40C41}" srcOrd="0" destOrd="2" presId="urn:microsoft.com/office/officeart/2005/8/layout/hList1"/>
    <dgm:cxn modelId="{2B773CF2-FA8E-4988-A368-8567549E1154}" type="presOf" srcId="{A810C836-C300-498C-8A26-7CEE52E919F6}" destId="{708743C2-8AE7-4531-9345-41705DE40C41}" srcOrd="0" destOrd="0" presId="urn:microsoft.com/office/officeart/2005/8/layout/hList1"/>
    <dgm:cxn modelId="{3C71B1F6-CA85-4712-B58C-874ED523FB45}" type="presOf" srcId="{AACCBA0D-3D9F-4417-A6CD-F333C51F66F7}" destId="{7F791AEF-1CCD-4B36-BABA-8B4DDE2748C5}" srcOrd="0" destOrd="0" presId="urn:microsoft.com/office/officeart/2005/8/layout/hList1"/>
    <dgm:cxn modelId="{F0712BFE-0786-453F-807D-9ECA77C2308D}" type="presOf" srcId="{523BEF1D-676E-47C9-BAB1-772300D28FB5}" destId="{708743C2-8AE7-4531-9345-41705DE40C41}" srcOrd="0" destOrd="1" presId="urn:microsoft.com/office/officeart/2005/8/layout/hList1"/>
    <dgm:cxn modelId="{765ED7D5-4A41-4A52-A721-6D9FBC9765CC}" type="presParOf" srcId="{CD59535A-E8AC-468B-AD45-AA90739A71A1}" destId="{35A9E816-E92F-4C81-A4EB-172824A601F7}" srcOrd="0" destOrd="0" presId="urn:microsoft.com/office/officeart/2005/8/layout/hList1"/>
    <dgm:cxn modelId="{77880209-10E9-440B-AF7C-9EDB7231F4BD}" type="presParOf" srcId="{35A9E816-E92F-4C81-A4EB-172824A601F7}" destId="{09DA279A-A3C1-4070-BD02-EA7CE9F97DE2}" srcOrd="0" destOrd="0" presId="urn:microsoft.com/office/officeart/2005/8/layout/hList1"/>
    <dgm:cxn modelId="{87C9C988-7577-431A-8BB4-9DA0FA85C972}" type="presParOf" srcId="{35A9E816-E92F-4C81-A4EB-172824A601F7}" destId="{708743C2-8AE7-4531-9345-41705DE40C41}" srcOrd="1" destOrd="0" presId="urn:microsoft.com/office/officeart/2005/8/layout/hList1"/>
    <dgm:cxn modelId="{41F772DA-5F77-4B85-A611-673B4BEAF658}" type="presParOf" srcId="{CD59535A-E8AC-468B-AD45-AA90739A71A1}" destId="{FE138BEC-74C8-4A33-9833-C0FA0DDB8573}" srcOrd="1" destOrd="0" presId="urn:microsoft.com/office/officeart/2005/8/layout/hList1"/>
    <dgm:cxn modelId="{CAD3D6BE-78F5-4F33-85BE-4EBD6BC99769}" type="presParOf" srcId="{CD59535A-E8AC-468B-AD45-AA90739A71A1}" destId="{9D4A44E9-AC02-4BB2-919E-8BD44997B900}" srcOrd="2" destOrd="0" presId="urn:microsoft.com/office/officeart/2005/8/layout/hList1"/>
    <dgm:cxn modelId="{267B313D-E83B-43BD-8C69-7E964F166DCD}" type="presParOf" srcId="{9D4A44E9-AC02-4BB2-919E-8BD44997B900}" destId="{7F791AEF-1CCD-4B36-BABA-8B4DDE2748C5}" srcOrd="0" destOrd="0" presId="urn:microsoft.com/office/officeart/2005/8/layout/hList1"/>
    <dgm:cxn modelId="{97A6A908-D9CA-4F40-8EA3-C526CB1A108E}" type="presParOf" srcId="{9D4A44E9-AC02-4BB2-919E-8BD44997B900}" destId="{0C1AB078-8DE4-41E5-8980-BD62506E9E10}" srcOrd="1" destOrd="0" presId="urn:microsoft.com/office/officeart/2005/8/layout/hList1"/>
    <dgm:cxn modelId="{FD482026-08BA-46ED-A955-E10A59BAD31E}" type="presParOf" srcId="{CD59535A-E8AC-468B-AD45-AA90739A71A1}" destId="{DC987D4A-6642-4F5D-A078-80E22472A4E4}" srcOrd="3" destOrd="0" presId="urn:microsoft.com/office/officeart/2005/8/layout/hList1"/>
    <dgm:cxn modelId="{4C433661-5AB6-4655-B9FA-D74E96A2241F}" type="presParOf" srcId="{CD59535A-E8AC-468B-AD45-AA90739A71A1}" destId="{C9F3AB39-BE07-4512-8834-80DC6BE17361}" srcOrd="4" destOrd="0" presId="urn:microsoft.com/office/officeart/2005/8/layout/hList1"/>
    <dgm:cxn modelId="{E7E0BBD6-64F4-4366-A67B-1B0F653734D7}" type="presParOf" srcId="{C9F3AB39-BE07-4512-8834-80DC6BE17361}" destId="{09AC6066-C6E6-460D-9231-DAADC085D61B}" srcOrd="0" destOrd="0" presId="urn:microsoft.com/office/officeart/2005/8/layout/hList1"/>
    <dgm:cxn modelId="{54C51509-D7CD-4792-BFD9-BE4B08A2AC0C}" type="presParOf" srcId="{C9F3AB39-BE07-4512-8834-80DC6BE17361}" destId="{77F1661D-3661-4051-B6DC-AF30F666AFE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F5E28A-E47A-494F-90AE-F0345D35F297}">
      <dsp:nvSpPr>
        <dsp:cNvPr id="0" name=""/>
        <dsp:cNvSpPr/>
      </dsp:nvSpPr>
      <dsp:spPr>
        <a:xfrm>
          <a:off x="2922920" y="11"/>
          <a:ext cx="1090591" cy="7088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End users</a:t>
          </a:r>
          <a:endParaRPr lang="uk-UA" sz="1400" kern="1200" dirty="0"/>
        </a:p>
      </dsp:txBody>
      <dsp:txXfrm>
        <a:off x="2957525" y="34616"/>
        <a:ext cx="1021381" cy="639674"/>
      </dsp:txXfrm>
    </dsp:sp>
    <dsp:sp modelId="{868EA4F2-DB73-4AD2-9149-55EA08753AB3}">
      <dsp:nvSpPr>
        <dsp:cNvPr id="0" name=""/>
        <dsp:cNvSpPr/>
      </dsp:nvSpPr>
      <dsp:spPr>
        <a:xfrm>
          <a:off x="1446419" y="354454"/>
          <a:ext cx="4043592" cy="4043592"/>
        </a:xfrm>
        <a:custGeom>
          <a:avLst/>
          <a:gdLst/>
          <a:ahLst/>
          <a:cxnLst/>
          <a:rect l="0" t="0" r="0" b="0"/>
          <a:pathLst>
            <a:path>
              <a:moveTo>
                <a:pt x="2574296" y="76956"/>
              </a:moveTo>
              <a:arcTo wR="2021796" hR="2021796" stAng="17151544" swAng="1254786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CBF773-4C81-418E-AB9D-A6C592E5B288}">
      <dsp:nvSpPr>
        <dsp:cNvPr id="0" name=""/>
        <dsp:cNvSpPr/>
      </dsp:nvSpPr>
      <dsp:spPr>
        <a:xfrm>
          <a:off x="4503624" y="761238"/>
          <a:ext cx="1090591" cy="7088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Control a&amp; IT SI</a:t>
          </a:r>
          <a:endParaRPr lang="uk-UA" sz="1400" kern="1200" dirty="0"/>
        </a:p>
      </dsp:txBody>
      <dsp:txXfrm>
        <a:off x="4538229" y="795843"/>
        <a:ext cx="1021381" cy="639674"/>
      </dsp:txXfrm>
    </dsp:sp>
    <dsp:sp modelId="{55AAE7A9-64BD-4728-B305-BC8A18769341}">
      <dsp:nvSpPr>
        <dsp:cNvPr id="0" name=""/>
        <dsp:cNvSpPr/>
      </dsp:nvSpPr>
      <dsp:spPr>
        <a:xfrm>
          <a:off x="1446419" y="354454"/>
          <a:ext cx="4043592" cy="4043592"/>
        </a:xfrm>
        <a:custGeom>
          <a:avLst/>
          <a:gdLst/>
          <a:ahLst/>
          <a:cxnLst/>
          <a:rect l="0" t="0" r="0" b="0"/>
          <a:pathLst>
            <a:path>
              <a:moveTo>
                <a:pt x="3833733" y="1124832"/>
              </a:moveTo>
              <a:arcTo wR="2021796" hR="2021796" stAng="20019792" swAng="1725157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08F6C6-9051-40C6-9C10-5B42BF26B169}">
      <dsp:nvSpPr>
        <dsp:cNvPr id="0" name=""/>
        <dsp:cNvSpPr/>
      </dsp:nvSpPr>
      <dsp:spPr>
        <a:xfrm>
          <a:off x="4894026" y="2471700"/>
          <a:ext cx="1090591" cy="7088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Global vendors</a:t>
          </a:r>
          <a:endParaRPr lang="uk-UA" sz="1400" kern="1200" dirty="0"/>
        </a:p>
      </dsp:txBody>
      <dsp:txXfrm>
        <a:off x="4928631" y="2506305"/>
        <a:ext cx="1021381" cy="639674"/>
      </dsp:txXfrm>
    </dsp:sp>
    <dsp:sp modelId="{E2650427-ED41-44EE-8748-9E5944D505C1}">
      <dsp:nvSpPr>
        <dsp:cNvPr id="0" name=""/>
        <dsp:cNvSpPr/>
      </dsp:nvSpPr>
      <dsp:spPr>
        <a:xfrm>
          <a:off x="1446419" y="354454"/>
          <a:ext cx="4043592" cy="4043592"/>
        </a:xfrm>
        <a:custGeom>
          <a:avLst/>
          <a:gdLst/>
          <a:ahLst/>
          <a:cxnLst/>
          <a:rect l="0" t="0" r="0" b="0"/>
          <a:pathLst>
            <a:path>
              <a:moveTo>
                <a:pt x="3873477" y="2833545"/>
              </a:moveTo>
              <a:arcTo wR="2021796" hR="2021796" stAng="1420316" swAng="1357347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682930-65EF-4AE3-BE4F-6D3500A661E4}">
      <dsp:nvSpPr>
        <dsp:cNvPr id="0" name=""/>
        <dsp:cNvSpPr/>
      </dsp:nvSpPr>
      <dsp:spPr>
        <a:xfrm>
          <a:off x="3626653" y="3843383"/>
          <a:ext cx="1437573" cy="7088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Local IE manufactures</a:t>
          </a:r>
          <a:endParaRPr lang="uk-UA" sz="1400" kern="1200" dirty="0"/>
        </a:p>
      </dsp:txBody>
      <dsp:txXfrm>
        <a:off x="3661258" y="3877988"/>
        <a:ext cx="1368363" cy="639674"/>
      </dsp:txXfrm>
    </dsp:sp>
    <dsp:sp modelId="{D6773CB9-B4A1-4843-8BA4-2DA434C5349C}">
      <dsp:nvSpPr>
        <dsp:cNvPr id="0" name=""/>
        <dsp:cNvSpPr/>
      </dsp:nvSpPr>
      <dsp:spPr>
        <a:xfrm>
          <a:off x="1446419" y="354454"/>
          <a:ext cx="4043592" cy="4043592"/>
        </a:xfrm>
        <a:custGeom>
          <a:avLst/>
          <a:gdLst/>
          <a:ahLst/>
          <a:cxnLst/>
          <a:rect l="0" t="0" r="0" b="0"/>
          <a:pathLst>
            <a:path>
              <a:moveTo>
                <a:pt x="2175340" y="4037753"/>
              </a:moveTo>
              <a:arcTo wR="2021796" hR="2021796" stAng="5138671" swAng="819943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6BA96A-830B-4FA8-84EF-4D809B26B13F}">
      <dsp:nvSpPr>
        <dsp:cNvPr id="0" name=""/>
        <dsp:cNvSpPr/>
      </dsp:nvSpPr>
      <dsp:spPr>
        <a:xfrm>
          <a:off x="2045695" y="3843383"/>
          <a:ext cx="1090591" cy="7088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Universities</a:t>
          </a:r>
          <a:endParaRPr lang="uk-UA" sz="1400" kern="1200" dirty="0"/>
        </a:p>
      </dsp:txBody>
      <dsp:txXfrm>
        <a:off x="2080300" y="3877988"/>
        <a:ext cx="1021381" cy="639674"/>
      </dsp:txXfrm>
    </dsp:sp>
    <dsp:sp modelId="{5ECB1E33-47F8-46A1-89AF-97FCE5DF6303}">
      <dsp:nvSpPr>
        <dsp:cNvPr id="0" name=""/>
        <dsp:cNvSpPr/>
      </dsp:nvSpPr>
      <dsp:spPr>
        <a:xfrm>
          <a:off x="1446419" y="354454"/>
          <a:ext cx="4043592" cy="4043592"/>
        </a:xfrm>
        <a:custGeom>
          <a:avLst/>
          <a:gdLst/>
          <a:ahLst/>
          <a:cxnLst/>
          <a:rect l="0" t="0" r="0" b="0"/>
          <a:pathLst>
            <a:path>
              <a:moveTo>
                <a:pt x="624829" y="3483351"/>
              </a:moveTo>
              <a:arcTo wR="2021796" hR="2021796" stAng="8022337" swAng="1357347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ECB80E-8901-4C1B-89C6-ED5956D9562C}">
      <dsp:nvSpPr>
        <dsp:cNvPr id="0" name=""/>
        <dsp:cNvSpPr/>
      </dsp:nvSpPr>
      <dsp:spPr>
        <a:xfrm>
          <a:off x="951814" y="2471700"/>
          <a:ext cx="1090591" cy="7088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Startups</a:t>
          </a:r>
          <a:endParaRPr lang="uk-UA" sz="1400" kern="1200" dirty="0"/>
        </a:p>
      </dsp:txBody>
      <dsp:txXfrm>
        <a:off x="986419" y="2506305"/>
        <a:ext cx="1021381" cy="639674"/>
      </dsp:txXfrm>
    </dsp:sp>
    <dsp:sp modelId="{B1DE7A16-A893-4BE5-BD35-9B5B3C870897}">
      <dsp:nvSpPr>
        <dsp:cNvPr id="0" name=""/>
        <dsp:cNvSpPr/>
      </dsp:nvSpPr>
      <dsp:spPr>
        <a:xfrm>
          <a:off x="1446419" y="354454"/>
          <a:ext cx="4043592" cy="4043592"/>
        </a:xfrm>
        <a:custGeom>
          <a:avLst/>
          <a:gdLst/>
          <a:ahLst/>
          <a:cxnLst/>
          <a:rect l="0" t="0" r="0" b="0"/>
          <a:pathLst>
            <a:path>
              <a:moveTo>
                <a:pt x="1796" y="2107018"/>
              </a:moveTo>
              <a:arcTo wR="2021796" hR="2021796" stAng="10655050" swAng="1725157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E395A6-133C-450A-A394-FCBEDF60ECA9}">
      <dsp:nvSpPr>
        <dsp:cNvPr id="0" name=""/>
        <dsp:cNvSpPr/>
      </dsp:nvSpPr>
      <dsp:spPr>
        <a:xfrm>
          <a:off x="1342216" y="761238"/>
          <a:ext cx="1090591" cy="7088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OEM</a:t>
          </a:r>
          <a:endParaRPr lang="uk-UA" sz="1400" kern="1200" dirty="0"/>
        </a:p>
      </dsp:txBody>
      <dsp:txXfrm>
        <a:off x="1376821" y="795843"/>
        <a:ext cx="1021381" cy="639674"/>
      </dsp:txXfrm>
    </dsp:sp>
    <dsp:sp modelId="{E007633F-1ECE-4F2D-9ABF-2D03BDC01407}">
      <dsp:nvSpPr>
        <dsp:cNvPr id="0" name=""/>
        <dsp:cNvSpPr/>
      </dsp:nvSpPr>
      <dsp:spPr>
        <a:xfrm>
          <a:off x="1446419" y="354454"/>
          <a:ext cx="4043592" cy="4043592"/>
        </a:xfrm>
        <a:custGeom>
          <a:avLst/>
          <a:gdLst/>
          <a:ahLst/>
          <a:cxnLst/>
          <a:rect l="0" t="0" r="0" b="0"/>
          <a:pathLst>
            <a:path>
              <a:moveTo>
                <a:pt x="811479" y="402292"/>
              </a:moveTo>
              <a:arcTo wR="2021796" hR="2021796" stAng="13993670" swAng="1254786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2C16CD-5E8A-453F-B99E-7EEC789FF021}">
      <dsp:nvSpPr>
        <dsp:cNvPr id="0" name=""/>
        <dsp:cNvSpPr/>
      </dsp:nvSpPr>
      <dsp:spPr>
        <a:xfrm>
          <a:off x="2828034" y="20418"/>
          <a:ext cx="730922" cy="7309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rgbClr val="FF0000"/>
              </a:solidFill>
            </a:rPr>
            <a:t>standards</a:t>
          </a:r>
          <a:endParaRPr lang="uk-UA" sz="1100" b="1" kern="1200" dirty="0">
            <a:solidFill>
              <a:srgbClr val="FF0000"/>
            </a:solidFill>
          </a:endParaRPr>
        </a:p>
      </dsp:txBody>
      <dsp:txXfrm>
        <a:off x="2828034" y="20418"/>
        <a:ext cx="730922" cy="730922"/>
      </dsp:txXfrm>
    </dsp:sp>
    <dsp:sp modelId="{D2BA07C0-1CB8-4EAD-8199-46F849B4C3E7}">
      <dsp:nvSpPr>
        <dsp:cNvPr id="0" name=""/>
        <dsp:cNvSpPr/>
      </dsp:nvSpPr>
      <dsp:spPr>
        <a:xfrm>
          <a:off x="1107290" y="-888"/>
          <a:ext cx="2742138" cy="2742138"/>
        </a:xfrm>
        <a:prstGeom prst="circularArrow">
          <a:avLst>
            <a:gd name="adj1" fmla="val 5198"/>
            <a:gd name="adj2" fmla="val 335739"/>
            <a:gd name="adj3" fmla="val 21293952"/>
            <a:gd name="adj4" fmla="val 19765616"/>
            <a:gd name="adj5" fmla="val 6064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9BDECA-AF78-4B2B-8ED9-0C270AD84279}">
      <dsp:nvSpPr>
        <dsp:cNvPr id="0" name=""/>
        <dsp:cNvSpPr/>
      </dsp:nvSpPr>
      <dsp:spPr>
        <a:xfrm>
          <a:off x="3270012" y="1380688"/>
          <a:ext cx="730922" cy="7309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rgbClr val="FF0000"/>
              </a:solidFill>
            </a:rPr>
            <a:t>talents</a:t>
          </a:r>
          <a:endParaRPr lang="uk-UA" sz="1100" b="1" kern="1200" dirty="0">
            <a:solidFill>
              <a:srgbClr val="FF0000"/>
            </a:solidFill>
          </a:endParaRPr>
        </a:p>
      </dsp:txBody>
      <dsp:txXfrm>
        <a:off x="3270012" y="1380688"/>
        <a:ext cx="730922" cy="730922"/>
      </dsp:txXfrm>
    </dsp:sp>
    <dsp:sp modelId="{03EC14FD-A33E-4321-AEF3-90D4B0663B62}">
      <dsp:nvSpPr>
        <dsp:cNvPr id="0" name=""/>
        <dsp:cNvSpPr/>
      </dsp:nvSpPr>
      <dsp:spPr>
        <a:xfrm>
          <a:off x="1107290" y="-888"/>
          <a:ext cx="2742138" cy="2742138"/>
        </a:xfrm>
        <a:prstGeom prst="circularArrow">
          <a:avLst>
            <a:gd name="adj1" fmla="val 5198"/>
            <a:gd name="adj2" fmla="val 335739"/>
            <a:gd name="adj3" fmla="val 4015434"/>
            <a:gd name="adj4" fmla="val 2252756"/>
            <a:gd name="adj5" fmla="val 6064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40EB69-CF6A-424C-8959-E9A9EBB0673F}">
      <dsp:nvSpPr>
        <dsp:cNvPr id="0" name=""/>
        <dsp:cNvSpPr/>
      </dsp:nvSpPr>
      <dsp:spPr>
        <a:xfrm>
          <a:off x="2112898" y="2221380"/>
          <a:ext cx="730922" cy="7309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rgbClr val="FF0000"/>
              </a:solidFill>
            </a:rPr>
            <a:t>innovation</a:t>
          </a:r>
          <a:endParaRPr lang="uk-UA" sz="1100" b="1" kern="1200" dirty="0">
            <a:solidFill>
              <a:srgbClr val="FF0000"/>
            </a:solidFill>
          </a:endParaRPr>
        </a:p>
      </dsp:txBody>
      <dsp:txXfrm>
        <a:off x="2112898" y="2221380"/>
        <a:ext cx="730922" cy="730922"/>
      </dsp:txXfrm>
    </dsp:sp>
    <dsp:sp modelId="{C107BA67-614F-4963-8F63-388CB1F87F94}">
      <dsp:nvSpPr>
        <dsp:cNvPr id="0" name=""/>
        <dsp:cNvSpPr/>
      </dsp:nvSpPr>
      <dsp:spPr>
        <a:xfrm>
          <a:off x="1107290" y="-888"/>
          <a:ext cx="2742138" cy="2742138"/>
        </a:xfrm>
        <a:prstGeom prst="circularArrow">
          <a:avLst>
            <a:gd name="adj1" fmla="val 5198"/>
            <a:gd name="adj2" fmla="val 335739"/>
            <a:gd name="adj3" fmla="val 8211505"/>
            <a:gd name="adj4" fmla="val 6448827"/>
            <a:gd name="adj5" fmla="val 6064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81A606-73D1-4D94-AC1A-3879AE3EBD63}">
      <dsp:nvSpPr>
        <dsp:cNvPr id="0" name=""/>
        <dsp:cNvSpPr/>
      </dsp:nvSpPr>
      <dsp:spPr>
        <a:xfrm>
          <a:off x="955784" y="1380688"/>
          <a:ext cx="730922" cy="7309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rgbClr val="FF0000"/>
              </a:solidFill>
            </a:rPr>
            <a:t>funds</a:t>
          </a:r>
          <a:endParaRPr lang="uk-UA" sz="1100" b="1" kern="1200" dirty="0">
            <a:solidFill>
              <a:srgbClr val="FF0000"/>
            </a:solidFill>
          </a:endParaRPr>
        </a:p>
      </dsp:txBody>
      <dsp:txXfrm>
        <a:off x="955784" y="1380688"/>
        <a:ext cx="730922" cy="730922"/>
      </dsp:txXfrm>
    </dsp:sp>
    <dsp:sp modelId="{13AAAF02-FA6F-4CE8-9510-BF86FD8E704E}">
      <dsp:nvSpPr>
        <dsp:cNvPr id="0" name=""/>
        <dsp:cNvSpPr/>
      </dsp:nvSpPr>
      <dsp:spPr>
        <a:xfrm>
          <a:off x="1107290" y="-888"/>
          <a:ext cx="2742138" cy="2742138"/>
        </a:xfrm>
        <a:prstGeom prst="circularArrow">
          <a:avLst>
            <a:gd name="adj1" fmla="val 5198"/>
            <a:gd name="adj2" fmla="val 335739"/>
            <a:gd name="adj3" fmla="val 12298645"/>
            <a:gd name="adj4" fmla="val 10770309"/>
            <a:gd name="adj5" fmla="val 6064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35ABE1-34C1-4A43-8DD6-B6DE22695B40}">
      <dsp:nvSpPr>
        <dsp:cNvPr id="0" name=""/>
        <dsp:cNvSpPr/>
      </dsp:nvSpPr>
      <dsp:spPr>
        <a:xfrm>
          <a:off x="1397762" y="20418"/>
          <a:ext cx="730922" cy="7309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rgbClr val="FF0000"/>
              </a:solidFill>
            </a:rPr>
            <a:t>export</a:t>
          </a:r>
          <a:endParaRPr lang="uk-UA" sz="1100" b="1" kern="1200" dirty="0">
            <a:solidFill>
              <a:srgbClr val="FF0000"/>
            </a:solidFill>
          </a:endParaRPr>
        </a:p>
      </dsp:txBody>
      <dsp:txXfrm>
        <a:off x="1397762" y="20418"/>
        <a:ext cx="730922" cy="730922"/>
      </dsp:txXfrm>
    </dsp:sp>
    <dsp:sp modelId="{37E27F91-7D4A-4482-BF91-76D4D58A6517}">
      <dsp:nvSpPr>
        <dsp:cNvPr id="0" name=""/>
        <dsp:cNvSpPr/>
      </dsp:nvSpPr>
      <dsp:spPr>
        <a:xfrm>
          <a:off x="1107290" y="-888"/>
          <a:ext cx="2742138" cy="2742138"/>
        </a:xfrm>
        <a:prstGeom prst="circularArrow">
          <a:avLst>
            <a:gd name="adj1" fmla="val 5198"/>
            <a:gd name="adj2" fmla="val 335739"/>
            <a:gd name="adj3" fmla="val 16866421"/>
            <a:gd name="adj4" fmla="val 15197841"/>
            <a:gd name="adj5" fmla="val 6064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DA279A-A3C1-4070-BD02-EA7CE9F97DE2}">
      <dsp:nvSpPr>
        <dsp:cNvPr id="0" name=""/>
        <dsp:cNvSpPr/>
      </dsp:nvSpPr>
      <dsp:spPr>
        <a:xfrm>
          <a:off x="2520" y="966634"/>
          <a:ext cx="2457273" cy="9764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Smart Product</a:t>
          </a:r>
          <a:endParaRPr lang="uk-UA" sz="2700" kern="1200" dirty="0"/>
        </a:p>
      </dsp:txBody>
      <dsp:txXfrm>
        <a:off x="2520" y="966634"/>
        <a:ext cx="2457273" cy="976493"/>
      </dsp:txXfrm>
    </dsp:sp>
    <dsp:sp modelId="{708743C2-8AE7-4531-9345-41705DE40C41}">
      <dsp:nvSpPr>
        <dsp:cNvPr id="0" name=""/>
        <dsp:cNvSpPr/>
      </dsp:nvSpPr>
      <dsp:spPr>
        <a:xfrm>
          <a:off x="2520" y="1943127"/>
          <a:ext cx="2457273" cy="389103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 dirty="0"/>
            <a:t>Technologies</a:t>
          </a:r>
          <a:r>
            <a:rPr lang="uk-UA" sz="2700" kern="1200" dirty="0"/>
            <a:t> 4.0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 dirty="0"/>
            <a:t>Service models</a:t>
          </a:r>
          <a:endParaRPr lang="uk-UA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 dirty="0"/>
            <a:t>High level of integration</a:t>
          </a:r>
          <a:r>
            <a:rPr lang="uk-UA" sz="2700" kern="1200" dirty="0"/>
            <a:t> (</a:t>
          </a:r>
          <a:r>
            <a:rPr lang="en-US" sz="2700" kern="1200" dirty="0"/>
            <a:t>inside &amp; outside</a:t>
          </a:r>
          <a:r>
            <a:rPr lang="uk-UA" sz="2700" kern="1200" dirty="0"/>
            <a:t>)</a:t>
          </a:r>
        </a:p>
      </dsp:txBody>
      <dsp:txXfrm>
        <a:off x="2520" y="1943127"/>
        <a:ext cx="2457273" cy="3891037"/>
      </dsp:txXfrm>
    </dsp:sp>
    <dsp:sp modelId="{7F791AEF-1CCD-4B36-BABA-8B4DDE2748C5}">
      <dsp:nvSpPr>
        <dsp:cNvPr id="0" name=""/>
        <dsp:cNvSpPr/>
      </dsp:nvSpPr>
      <dsp:spPr>
        <a:xfrm>
          <a:off x="2803811" y="966634"/>
          <a:ext cx="2457273" cy="9764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Smart Organization</a:t>
          </a:r>
          <a:endParaRPr lang="uk-UA" sz="2700" kern="1200" dirty="0"/>
        </a:p>
      </dsp:txBody>
      <dsp:txXfrm>
        <a:off x="2803811" y="966634"/>
        <a:ext cx="2457273" cy="976493"/>
      </dsp:txXfrm>
    </dsp:sp>
    <dsp:sp modelId="{0C1AB078-8DE4-41E5-8980-BD62506E9E10}">
      <dsp:nvSpPr>
        <dsp:cNvPr id="0" name=""/>
        <dsp:cNvSpPr/>
      </dsp:nvSpPr>
      <dsp:spPr>
        <a:xfrm>
          <a:off x="2803811" y="1943127"/>
          <a:ext cx="2457273" cy="389103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 dirty="0"/>
            <a:t>Collective</a:t>
          </a:r>
          <a:r>
            <a:rPr lang="uk-UA" sz="2700" kern="1200" dirty="0"/>
            <a:t> </a:t>
          </a:r>
          <a:r>
            <a:rPr lang="en-US" sz="2700" kern="1200" dirty="0"/>
            <a:t>vs individual possibilities</a:t>
          </a:r>
          <a:endParaRPr lang="uk-UA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 dirty="0"/>
            <a:t>Focus on capabilities development</a:t>
          </a:r>
          <a:endParaRPr lang="uk-UA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 dirty="0"/>
            <a:t>Common ‘fight for talents’</a:t>
          </a:r>
          <a:endParaRPr lang="uk-UA" sz="2700" kern="1200" dirty="0"/>
        </a:p>
      </dsp:txBody>
      <dsp:txXfrm>
        <a:off x="2803811" y="1943127"/>
        <a:ext cx="2457273" cy="3891037"/>
      </dsp:txXfrm>
    </dsp:sp>
    <dsp:sp modelId="{09AC6066-C6E6-460D-9231-DAADC085D61B}">
      <dsp:nvSpPr>
        <dsp:cNvPr id="0" name=""/>
        <dsp:cNvSpPr/>
      </dsp:nvSpPr>
      <dsp:spPr>
        <a:xfrm>
          <a:off x="5605102" y="966634"/>
          <a:ext cx="2457273" cy="9764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Smart Export</a:t>
          </a:r>
          <a:endParaRPr lang="uk-UA" sz="2700" kern="1200" dirty="0"/>
        </a:p>
      </dsp:txBody>
      <dsp:txXfrm>
        <a:off x="5605102" y="966634"/>
        <a:ext cx="2457273" cy="976493"/>
      </dsp:txXfrm>
    </dsp:sp>
    <dsp:sp modelId="{77F1661D-3661-4051-B6DC-AF30F666AFE2}">
      <dsp:nvSpPr>
        <dsp:cNvPr id="0" name=""/>
        <dsp:cNvSpPr/>
      </dsp:nvSpPr>
      <dsp:spPr>
        <a:xfrm>
          <a:off x="5605102" y="1943127"/>
          <a:ext cx="2457273" cy="389103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 dirty="0"/>
            <a:t>Global values chain</a:t>
          </a:r>
          <a:endParaRPr lang="uk-UA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 dirty="0"/>
            <a:t>EU integration</a:t>
          </a:r>
          <a:endParaRPr lang="uk-UA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 dirty="0"/>
            <a:t>Better use of local service providers (as EPO, APPAU </a:t>
          </a:r>
          <a:r>
            <a:rPr lang="en-US" sz="2700" kern="1200" dirty="0" err="1"/>
            <a:t>etc</a:t>
          </a:r>
          <a:r>
            <a:rPr lang="en-US" sz="2700" kern="1200" dirty="0"/>
            <a:t>)</a:t>
          </a:r>
          <a:endParaRPr lang="uk-UA" sz="2700" kern="1200" dirty="0"/>
        </a:p>
      </dsp:txBody>
      <dsp:txXfrm>
        <a:off x="5605102" y="1943127"/>
        <a:ext cx="2457273" cy="38910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3E146B-76CA-448D-B4D9-CB20DCFBDCB4}" type="datetimeFigureOut">
              <a:rPr lang="hu-HU" smtClean="0"/>
              <a:t>2019. 06. 11.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43FE42-2B79-4B7F-891A-34F333CBD0A4}" type="slidenum">
              <a:rPr lang="hu-HU" smtClean="0"/>
              <a:t>‹№›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17314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7713"/>
            <a:ext cx="6654800" cy="37433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684213" y="4740275"/>
            <a:ext cx="5467350" cy="44910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Shape 87"/>
          <p:cNvSpPr txBox="1">
            <a:spLocks noGrp="1"/>
          </p:cNvSpPr>
          <p:nvPr>
            <p:ph type="sldNum" idx="12"/>
          </p:nvPr>
        </p:nvSpPr>
        <p:spPr>
          <a:xfrm>
            <a:off x="3871913" y="9478963"/>
            <a:ext cx="2960687" cy="498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EC7814B-0DAC-4309-AC9F-B51D461F8988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71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278" y="0"/>
            <a:ext cx="9050216" cy="4525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810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hu-HU"/>
              <a:t>G. Bonas, SPIRE - EaP meeting, Brussels 7/4/2017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25BB393-2225-4BC7-AE02-FEA713AE39AD}" type="slidenum">
              <a:rPr lang="hu-HU" smtClean="0"/>
              <a:t>‹№›</a:t>
            </a:fld>
            <a:endParaRPr lang="hu-HU"/>
          </a:p>
        </p:txBody>
      </p:sp>
      <p:pic>
        <p:nvPicPr>
          <p:cNvPr id="7" name="Kép 6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15727"/>
            <a:ext cx="2575783" cy="1257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416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hu-HU"/>
              <a:t>G. Bonas, SPIRE - EaP meeting, Brussels 7/4/2017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25BB393-2225-4BC7-AE02-FEA713AE39AD}" type="slidenum">
              <a:rPr lang="hu-HU" smtClean="0"/>
              <a:t>‹№›</a:t>
            </a:fld>
            <a:endParaRPr lang="hu-HU"/>
          </a:p>
        </p:txBody>
      </p:sp>
      <p:pic>
        <p:nvPicPr>
          <p:cNvPr id="7" name="Kép 6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15727"/>
            <a:ext cx="2575783" cy="1257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5551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B0FC0-8EAD-4F5F-AC68-44A18A007FAB}" type="datetimeFigureOut">
              <a:rPr lang="fr-FR" smtClean="0"/>
              <a:t>11/06/2019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8102-761D-4CF4-9382-D1A8BEF08B00}" type="slidenum">
              <a:rPr lang="fr-FR" smtClean="0"/>
              <a:t>‹№›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8567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hu-HU" dirty="0"/>
              <a:t>Heading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hu-HU" dirty="0" err="1"/>
              <a:t>Bullet</a:t>
            </a:r>
            <a:r>
              <a:rPr lang="hu-HU" dirty="0"/>
              <a:t> </a:t>
            </a:r>
            <a:r>
              <a:rPr lang="hu-HU" dirty="0" err="1"/>
              <a:t>point</a:t>
            </a:r>
            <a:r>
              <a:rPr lang="hu-HU" dirty="0"/>
              <a:t> </a:t>
            </a:r>
            <a:r>
              <a:rPr lang="hu-HU" dirty="0" err="1"/>
              <a:t>level</a:t>
            </a:r>
            <a:r>
              <a:rPr lang="hu-HU" dirty="0"/>
              <a:t> 1</a:t>
            </a:r>
          </a:p>
          <a:p>
            <a:pPr lvl="1"/>
            <a:r>
              <a:rPr lang="hu-HU" dirty="0" err="1"/>
              <a:t>Level</a:t>
            </a:r>
            <a:r>
              <a:rPr lang="hu-HU" dirty="0"/>
              <a:t> 2</a:t>
            </a:r>
          </a:p>
          <a:p>
            <a:pPr lvl="2"/>
            <a:r>
              <a:rPr lang="hu-HU" dirty="0" err="1"/>
              <a:t>Level</a:t>
            </a:r>
            <a:r>
              <a:rPr lang="hu-HU" dirty="0"/>
              <a:t> 3</a:t>
            </a:r>
          </a:p>
          <a:p>
            <a:pPr lvl="3"/>
            <a:r>
              <a:rPr lang="hu-HU" dirty="0" err="1"/>
              <a:t>Level</a:t>
            </a:r>
            <a:r>
              <a:rPr lang="hu-HU" dirty="0"/>
              <a:t> 4</a:t>
            </a:r>
          </a:p>
          <a:p>
            <a:pPr lvl="4"/>
            <a:r>
              <a:rPr lang="hu-HU" dirty="0" err="1"/>
              <a:t>Level</a:t>
            </a:r>
            <a:r>
              <a:rPr lang="hu-HU" dirty="0"/>
              <a:t> 5</a:t>
            </a:r>
          </a:p>
        </p:txBody>
      </p:sp>
      <p:sp>
        <p:nvSpPr>
          <p:cNvPr id="7" name="Élőláb helye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hu-HU"/>
              <a:t>G. Bonas, SPIRE - EaP meeting, Brussels 7/4/2017</a:t>
            </a:r>
            <a:endParaRPr lang="hu-HU" dirty="0"/>
          </a:p>
        </p:txBody>
      </p:sp>
      <p:pic>
        <p:nvPicPr>
          <p:cNvPr id="5" name="Kép 4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15727"/>
            <a:ext cx="2575783" cy="1257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421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hu-HU"/>
              <a:t>G. Bonas, SPIRE - EaP meeting, Brussels 7/4/2017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25BB393-2225-4BC7-AE02-FEA713AE39AD}" type="slidenum">
              <a:rPr lang="hu-HU" smtClean="0"/>
              <a:t>‹№›</a:t>
            </a:fld>
            <a:endParaRPr lang="hu-HU"/>
          </a:p>
        </p:txBody>
      </p:sp>
      <p:pic>
        <p:nvPicPr>
          <p:cNvPr id="7" name="Kép 6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15727"/>
            <a:ext cx="2575783" cy="1257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337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hu-HU"/>
              <a:t>G. Bonas, SPIRE - EaP meeting, Brussels 7/4/2017</a:t>
            </a: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25BB393-2225-4BC7-AE02-FEA713AE39AD}" type="slidenum">
              <a:rPr lang="hu-HU" smtClean="0"/>
              <a:t>‹№›</a:t>
            </a:fld>
            <a:endParaRPr lang="hu-HU"/>
          </a:p>
        </p:txBody>
      </p:sp>
      <p:pic>
        <p:nvPicPr>
          <p:cNvPr id="8" name="Kép 7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15727"/>
            <a:ext cx="2575783" cy="1257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175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hu-HU"/>
              <a:t>G. Bonas, SPIRE - EaP meeting, Brussels 7/4/2017</a:t>
            </a:r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25BB393-2225-4BC7-AE02-FEA713AE39AD}" type="slidenum">
              <a:rPr lang="hu-HU" smtClean="0"/>
              <a:t>‹№›</a:t>
            </a:fld>
            <a:endParaRPr lang="hu-HU"/>
          </a:p>
        </p:txBody>
      </p:sp>
      <p:pic>
        <p:nvPicPr>
          <p:cNvPr id="10" name="Kép 9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15727"/>
            <a:ext cx="2575783" cy="1257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086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hu-HU"/>
              <a:t>G. Bonas, SPIRE - EaP meeting, Brussels 7/4/2017</a:t>
            </a: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25BB393-2225-4BC7-AE02-FEA713AE39AD}" type="slidenum">
              <a:rPr lang="hu-HU" smtClean="0"/>
              <a:t>‹№›</a:t>
            </a:fld>
            <a:endParaRPr lang="hu-HU"/>
          </a:p>
        </p:txBody>
      </p:sp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15727"/>
            <a:ext cx="2575783" cy="1257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061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hu-HU"/>
              <a:t>G. Bonas, SPIRE - EaP meeting, Brussels 7/4/2017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25BB393-2225-4BC7-AE02-FEA713AE39AD}" type="slidenum">
              <a:rPr lang="hu-HU" smtClean="0"/>
              <a:t>‹№›</a:t>
            </a:fld>
            <a:endParaRPr lang="hu-HU"/>
          </a:p>
        </p:txBody>
      </p:sp>
      <p:pic>
        <p:nvPicPr>
          <p:cNvPr id="5" name="Kép 4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15727"/>
            <a:ext cx="2575783" cy="1257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818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hu-HU"/>
              <a:t>G. Bonas, SPIRE - EaP meeting, Brussels 7/4/2017</a:t>
            </a: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25BB393-2225-4BC7-AE02-FEA713AE39AD}" type="slidenum">
              <a:rPr lang="hu-HU" smtClean="0"/>
              <a:t>‹№›</a:t>
            </a:fld>
            <a:endParaRPr lang="hu-HU"/>
          </a:p>
        </p:txBody>
      </p:sp>
      <p:pic>
        <p:nvPicPr>
          <p:cNvPr id="8" name="Kép 7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15727"/>
            <a:ext cx="2575783" cy="1257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232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hu-HU"/>
              <a:t>G. Bonas, SPIRE - EaP meeting, Brussels 7/4/2017</a:t>
            </a: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25BB393-2225-4BC7-AE02-FEA713AE39AD}" type="slidenum">
              <a:rPr lang="hu-HU" smtClean="0"/>
              <a:t>‹№›</a:t>
            </a:fld>
            <a:endParaRPr lang="hu-HU"/>
          </a:p>
        </p:txBody>
      </p:sp>
      <p:pic>
        <p:nvPicPr>
          <p:cNvPr id="8" name="Kép 7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15727"/>
            <a:ext cx="2575783" cy="1257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187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Heading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0613" y="5738019"/>
            <a:ext cx="1311275" cy="87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11900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hu-HU"/>
              <a:t>G. Bonas, SPIRE - EaP meeting, Brussels 7/4/2017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242913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lang="hu-HU" sz="4400" b="1" kern="1200" dirty="0">
          <a:solidFill>
            <a:srgbClr val="65A2C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65A2C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65A2C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65A2C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5A2C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5A2C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168676" y="3429000"/>
            <a:ext cx="1184281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002060"/>
                </a:solidFill>
              </a:rPr>
              <a:t>Industrial high tech cluster development in Ukraine: experience, progress and challenges</a:t>
            </a:r>
            <a:endParaRPr lang="hu-HU" sz="4000" b="1" kern="1200" dirty="0">
              <a:solidFill>
                <a:srgbClr val="002060"/>
              </a:solidFill>
            </a:endParaRPr>
          </a:p>
        </p:txBody>
      </p:sp>
      <p:sp>
        <p:nvSpPr>
          <p:cNvPr id="5" name="Szövegdoboz 4"/>
          <p:cNvSpPr txBox="1"/>
          <p:nvPr/>
        </p:nvSpPr>
        <p:spPr>
          <a:xfrm>
            <a:off x="4158090" y="4954539"/>
            <a:ext cx="38758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</a:rPr>
              <a:t>Alexandre Yurchak, APPAU</a:t>
            </a:r>
            <a:r>
              <a:rPr lang="en-US" sz="2400" b="1" dirty="0">
                <a:solidFill>
                  <a:schemeClr val="accent2"/>
                </a:solidFill>
              </a:rPr>
              <a:t>, Ukraine </a:t>
            </a:r>
            <a:endParaRPr lang="en-US" sz="2800" b="1" kern="1200" dirty="0">
              <a:solidFill>
                <a:schemeClr val="accent2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81CC726-A1EB-4DA7-893F-FE472C5BC3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853" y="6159253"/>
            <a:ext cx="18669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296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83809B-FF1E-46D9-AA3D-D6397FC2F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-27384"/>
            <a:ext cx="9213542" cy="9144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APPAU follows cluster approach since 2013</a:t>
            </a:r>
            <a:endParaRPr lang="uk-UA" b="1" dirty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4B0DF1B1-1081-4765-9F76-14CE6EE8A4A7}"/>
              </a:ext>
            </a:extLst>
          </p:cNvPr>
          <p:cNvGraphicFramePr/>
          <p:nvPr/>
        </p:nvGraphicFramePr>
        <p:xfrm>
          <a:off x="2615952" y="1541016"/>
          <a:ext cx="6936432" cy="4552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id="{0608F90F-E996-4D1B-BFA9-05032BB5DB93}"/>
              </a:ext>
            </a:extLst>
          </p:cNvPr>
          <p:cNvGraphicFramePr/>
          <p:nvPr/>
        </p:nvGraphicFramePr>
        <p:xfrm>
          <a:off x="3624064" y="2581807"/>
          <a:ext cx="4956720" cy="2952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Овал 5">
            <a:extLst>
              <a:ext uri="{FF2B5EF4-FFF2-40B4-BE49-F238E27FC236}">
                <a16:creationId xmlns:a16="http://schemas.microsoft.com/office/drawing/2014/main" id="{67DD0FAE-C5C5-4F28-BF5E-D350DD3D9861}"/>
              </a:ext>
            </a:extLst>
          </p:cNvPr>
          <p:cNvSpPr/>
          <p:nvPr/>
        </p:nvSpPr>
        <p:spPr>
          <a:xfrm>
            <a:off x="5375920" y="3356992"/>
            <a:ext cx="1512168" cy="108012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Industry</a:t>
            </a:r>
            <a:r>
              <a:rPr lang="uk-UA" dirty="0"/>
              <a:t> 4.0</a:t>
            </a:r>
          </a:p>
        </p:txBody>
      </p:sp>
      <p:sp>
        <p:nvSpPr>
          <p:cNvPr id="7" name="Прямокутник 6">
            <a:extLst>
              <a:ext uri="{FF2B5EF4-FFF2-40B4-BE49-F238E27FC236}">
                <a16:creationId xmlns:a16="http://schemas.microsoft.com/office/drawing/2014/main" id="{ADAF9BD7-B855-4511-AB2A-DCC3F97EC0BA}"/>
              </a:ext>
            </a:extLst>
          </p:cNvPr>
          <p:cNvSpPr/>
          <p:nvPr/>
        </p:nvSpPr>
        <p:spPr>
          <a:xfrm>
            <a:off x="3863752" y="1373447"/>
            <a:ext cx="1368152" cy="5602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Export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program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8" name="Прямокутник 7">
            <a:extLst>
              <a:ext uri="{FF2B5EF4-FFF2-40B4-BE49-F238E27FC236}">
                <a16:creationId xmlns:a16="http://schemas.microsoft.com/office/drawing/2014/main" id="{2F03CCA0-750D-405A-BC79-7AACE3E2B357}"/>
              </a:ext>
            </a:extLst>
          </p:cNvPr>
          <p:cNvSpPr/>
          <p:nvPr/>
        </p:nvSpPr>
        <p:spPr>
          <a:xfrm>
            <a:off x="7113446" y="1390211"/>
            <a:ext cx="1720292" cy="6019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Technical Committee</a:t>
            </a:r>
            <a:r>
              <a:rPr lang="uk-UA" dirty="0">
                <a:solidFill>
                  <a:schemeClr val="tx1"/>
                </a:solidFill>
              </a:rPr>
              <a:t> 185</a:t>
            </a:r>
          </a:p>
        </p:txBody>
      </p:sp>
      <p:sp>
        <p:nvSpPr>
          <p:cNvPr id="9" name="Прямокутник 8">
            <a:extLst>
              <a:ext uri="{FF2B5EF4-FFF2-40B4-BE49-F238E27FC236}">
                <a16:creationId xmlns:a16="http://schemas.microsoft.com/office/drawing/2014/main" id="{2BCA22D6-8581-42C7-B207-845579DFD641}"/>
              </a:ext>
            </a:extLst>
          </p:cNvPr>
          <p:cNvSpPr/>
          <p:nvPr/>
        </p:nvSpPr>
        <p:spPr>
          <a:xfrm>
            <a:off x="2652464" y="3094613"/>
            <a:ext cx="1390836" cy="5659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Integration EU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10" name="Прямокутник 9">
            <a:extLst>
              <a:ext uri="{FF2B5EF4-FFF2-40B4-BE49-F238E27FC236}">
                <a16:creationId xmlns:a16="http://schemas.microsoft.com/office/drawing/2014/main" id="{85D12767-2A66-49BC-B77C-F53C21709AC6}"/>
              </a:ext>
            </a:extLst>
          </p:cNvPr>
          <p:cNvSpPr/>
          <p:nvPr/>
        </p:nvSpPr>
        <p:spPr>
          <a:xfrm>
            <a:off x="3011996" y="4869160"/>
            <a:ext cx="1493912" cy="5659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Incubators</a:t>
            </a:r>
            <a:endParaRPr lang="uk-UA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Прямокутник 10">
            <a:extLst>
              <a:ext uri="{FF2B5EF4-FFF2-40B4-BE49-F238E27FC236}">
                <a16:creationId xmlns:a16="http://schemas.microsoft.com/office/drawing/2014/main" id="{1F145F7D-6644-4D2B-99D6-88AC3253613B}"/>
              </a:ext>
            </a:extLst>
          </p:cNvPr>
          <p:cNvSpPr/>
          <p:nvPr/>
        </p:nvSpPr>
        <p:spPr>
          <a:xfrm>
            <a:off x="7680176" y="4901839"/>
            <a:ext cx="1493912" cy="5659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Hackathons</a:t>
            </a:r>
            <a:r>
              <a:rPr lang="uk-UA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Marketplace</a:t>
            </a:r>
            <a:endParaRPr lang="uk-UA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Прямокутник 11">
            <a:extLst>
              <a:ext uri="{FF2B5EF4-FFF2-40B4-BE49-F238E27FC236}">
                <a16:creationId xmlns:a16="http://schemas.microsoft.com/office/drawing/2014/main" id="{A98D281D-A9E8-4686-B73D-352DCA53CA09}"/>
              </a:ext>
            </a:extLst>
          </p:cNvPr>
          <p:cNvSpPr/>
          <p:nvPr/>
        </p:nvSpPr>
        <p:spPr>
          <a:xfrm>
            <a:off x="8227590" y="3111753"/>
            <a:ext cx="1224136" cy="5659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Center</a:t>
            </a:r>
            <a:r>
              <a:rPr lang="uk-UA" dirty="0">
                <a:solidFill>
                  <a:schemeClr val="tx1"/>
                </a:solidFill>
              </a:rPr>
              <a:t> 4.0</a:t>
            </a:r>
          </a:p>
        </p:txBody>
      </p:sp>
      <p:cxnSp>
        <p:nvCxnSpPr>
          <p:cNvPr id="14" name="Пряма зі стрілкою 13">
            <a:extLst>
              <a:ext uri="{FF2B5EF4-FFF2-40B4-BE49-F238E27FC236}">
                <a16:creationId xmlns:a16="http://schemas.microsoft.com/office/drawing/2014/main" id="{DE0649F1-1856-48C8-9C9B-CD3E9DEB41FF}"/>
              </a:ext>
            </a:extLst>
          </p:cNvPr>
          <p:cNvCxnSpPr/>
          <p:nvPr/>
        </p:nvCxnSpPr>
        <p:spPr>
          <a:xfrm>
            <a:off x="5087888" y="2021519"/>
            <a:ext cx="432048" cy="5602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 зі стрілкою 15">
            <a:extLst>
              <a:ext uri="{FF2B5EF4-FFF2-40B4-BE49-F238E27FC236}">
                <a16:creationId xmlns:a16="http://schemas.microsoft.com/office/drawing/2014/main" id="{1063A24C-D069-4A14-85A8-1ABA5F58FFCE}"/>
              </a:ext>
            </a:extLst>
          </p:cNvPr>
          <p:cNvCxnSpPr/>
          <p:nvPr/>
        </p:nvCxnSpPr>
        <p:spPr>
          <a:xfrm flipH="1">
            <a:off x="6744072" y="2061975"/>
            <a:ext cx="432048" cy="5198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 зі стрілкою 17">
            <a:extLst>
              <a:ext uri="{FF2B5EF4-FFF2-40B4-BE49-F238E27FC236}">
                <a16:creationId xmlns:a16="http://schemas.microsoft.com/office/drawing/2014/main" id="{2BF8B62C-DB99-4F74-A015-789C4CCC51D1}"/>
              </a:ext>
            </a:extLst>
          </p:cNvPr>
          <p:cNvCxnSpPr>
            <a:cxnSpLocks/>
          </p:cNvCxnSpPr>
          <p:nvPr/>
        </p:nvCxnSpPr>
        <p:spPr>
          <a:xfrm flipH="1">
            <a:off x="7500156" y="3377589"/>
            <a:ext cx="720552" cy="1560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 зі стрілкою 21">
            <a:extLst>
              <a:ext uri="{FF2B5EF4-FFF2-40B4-BE49-F238E27FC236}">
                <a16:creationId xmlns:a16="http://schemas.microsoft.com/office/drawing/2014/main" id="{283F9FB8-6CD6-4484-91F6-6DB338BB4900}"/>
              </a:ext>
            </a:extLst>
          </p:cNvPr>
          <p:cNvCxnSpPr>
            <a:stCxn id="11" idx="1"/>
          </p:cNvCxnSpPr>
          <p:nvPr/>
        </p:nvCxnSpPr>
        <p:spPr>
          <a:xfrm flipH="1" flipV="1">
            <a:off x="7013612" y="4973848"/>
            <a:ext cx="666564" cy="2109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 зі стрілкою 23">
            <a:extLst>
              <a:ext uri="{FF2B5EF4-FFF2-40B4-BE49-F238E27FC236}">
                <a16:creationId xmlns:a16="http://schemas.microsoft.com/office/drawing/2014/main" id="{1ED053CD-E26E-48E2-9CB5-F4EE4061FD77}"/>
              </a:ext>
            </a:extLst>
          </p:cNvPr>
          <p:cNvCxnSpPr>
            <a:cxnSpLocks/>
          </p:cNvCxnSpPr>
          <p:nvPr/>
        </p:nvCxnSpPr>
        <p:spPr>
          <a:xfrm flipV="1">
            <a:off x="4547829" y="4857750"/>
            <a:ext cx="452797" cy="2943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 зі стрілкою 28">
            <a:extLst>
              <a:ext uri="{FF2B5EF4-FFF2-40B4-BE49-F238E27FC236}">
                <a16:creationId xmlns:a16="http://schemas.microsoft.com/office/drawing/2014/main" id="{92735E8B-A6B3-42B2-A7BB-416B77058803}"/>
              </a:ext>
            </a:extLst>
          </p:cNvPr>
          <p:cNvCxnSpPr/>
          <p:nvPr/>
        </p:nvCxnSpPr>
        <p:spPr>
          <a:xfrm>
            <a:off x="4151784" y="3429000"/>
            <a:ext cx="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 зі стрілкою 30">
            <a:extLst>
              <a:ext uri="{FF2B5EF4-FFF2-40B4-BE49-F238E27FC236}">
                <a16:creationId xmlns:a16="http://schemas.microsoft.com/office/drawing/2014/main" id="{0A8AEC12-6901-4B83-94DD-34F5EFF235E5}"/>
              </a:ext>
            </a:extLst>
          </p:cNvPr>
          <p:cNvCxnSpPr/>
          <p:nvPr/>
        </p:nvCxnSpPr>
        <p:spPr>
          <a:xfrm>
            <a:off x="4043300" y="3317663"/>
            <a:ext cx="730926" cy="1379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кутник 31">
            <a:extLst>
              <a:ext uri="{FF2B5EF4-FFF2-40B4-BE49-F238E27FC236}">
                <a16:creationId xmlns:a16="http://schemas.microsoft.com/office/drawing/2014/main" id="{0371E3F2-5A7E-4C65-A7E4-F99CD87F3D59}"/>
              </a:ext>
            </a:extLst>
          </p:cNvPr>
          <p:cNvSpPr/>
          <p:nvPr/>
        </p:nvSpPr>
        <p:spPr>
          <a:xfrm>
            <a:off x="5303912" y="6125975"/>
            <a:ext cx="1493912" cy="423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Council</a:t>
            </a:r>
            <a:r>
              <a:rPr lang="uk-UA" dirty="0">
                <a:solidFill>
                  <a:schemeClr val="tx1"/>
                </a:solidFill>
              </a:rPr>
              <a:t> 4.0</a:t>
            </a:r>
          </a:p>
        </p:txBody>
      </p:sp>
    </p:spTree>
    <p:extLst>
      <p:ext uri="{BB962C8B-B14F-4D97-AF65-F5344CB8AC3E}">
        <p14:creationId xmlns:p14="http://schemas.microsoft.com/office/powerpoint/2010/main" val="3451500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3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/>
        </p:nvSpPr>
        <p:spPr>
          <a:xfrm>
            <a:off x="-24680" y="3595266"/>
            <a:ext cx="12288689" cy="3284984"/>
          </a:xfrm>
          <a:prstGeom prst="rect">
            <a:avLst/>
          </a:prstGeom>
          <a:solidFill>
            <a:srgbClr val="DA371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0" name="Shape 9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24680" y="0"/>
            <a:ext cx="12288687" cy="4509120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Shape 91"/>
          <p:cNvSpPr txBox="1"/>
          <p:nvPr/>
        </p:nvSpPr>
        <p:spPr>
          <a:xfrm>
            <a:off x="2495600" y="4654653"/>
            <a:ext cx="8839278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Building IoT cluster collaboration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program Poland-Ukraine</a:t>
            </a:r>
            <a:endParaRPr sz="36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92" name="Shape 92"/>
          <p:cNvSpPr txBox="1">
            <a:spLocks noGrp="1"/>
          </p:cNvSpPr>
          <p:nvPr>
            <p:ph type="ctrTitle"/>
          </p:nvPr>
        </p:nvSpPr>
        <p:spPr>
          <a:xfrm>
            <a:off x="2495600" y="5119226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br>
              <a:rPr lang="en-US" sz="6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36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EaP / H2020</a:t>
            </a:r>
            <a:endParaRPr sz="36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93" name="Shape 93"/>
          <p:cNvSpPr txBox="1"/>
          <p:nvPr/>
        </p:nvSpPr>
        <p:spPr>
          <a:xfrm>
            <a:off x="631898" y="4509120"/>
            <a:ext cx="1282723" cy="156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☑</a:t>
            </a:r>
            <a:endParaRPr sz="96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548E91-6979-4489-9CA5-3766B2C97B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9423" y="180975"/>
            <a:ext cx="10515600" cy="638052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Impact of the project</a:t>
            </a:r>
            <a:endParaRPr lang="uk-UA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FC828A31-9F06-4863-9282-64C24FEBA5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819027"/>
            <a:ext cx="11075633" cy="5357936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Direct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Understanding cluster ‘mechanics’ (organization, rules, quality standards…)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Improving business exchanges Poland – Ukraine 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Understanding of the State and priorities of IoT innovators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Discovering other EU’s possibilities (like Connected cars or Poland prize)</a:t>
            </a:r>
          </a:p>
          <a:p>
            <a:pPr lvl="1"/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Not direct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New partners in cluster approach (TUM Int, ICT cluster Lithuania)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Consolidation of policy makers in Ukraine (industrial &amp; high-tech)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Putting cluster approach as top-priority at national strategies </a:t>
            </a:r>
          </a:p>
          <a:p>
            <a:pPr lvl="1"/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5" name="Стрілка: униз 4">
            <a:extLst>
              <a:ext uri="{FF2B5EF4-FFF2-40B4-BE49-F238E27FC236}">
                <a16:creationId xmlns:a16="http://schemas.microsoft.com/office/drawing/2014/main" id="{D058C3A1-F0B6-4E35-8D40-6508760E0E36}"/>
              </a:ext>
            </a:extLst>
          </p:cNvPr>
          <p:cNvSpPr/>
          <p:nvPr/>
        </p:nvSpPr>
        <p:spPr>
          <a:xfrm>
            <a:off x="10625832" y="1957719"/>
            <a:ext cx="825624" cy="308055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543460-CAD6-446C-9A35-E64947E40DB9}"/>
              </a:ext>
            </a:extLst>
          </p:cNvPr>
          <p:cNvSpPr txBox="1"/>
          <p:nvPr/>
        </p:nvSpPr>
        <p:spPr>
          <a:xfrm>
            <a:off x="10703232" y="1642369"/>
            <a:ext cx="670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Local</a:t>
            </a:r>
            <a:endParaRPr lang="uk-UA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A1D480-1C61-4ADB-8F7B-5DF0A703532F}"/>
              </a:ext>
            </a:extLst>
          </p:cNvPr>
          <p:cNvSpPr txBox="1"/>
          <p:nvPr/>
        </p:nvSpPr>
        <p:spPr>
          <a:xfrm>
            <a:off x="10562648" y="5004331"/>
            <a:ext cx="1001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National</a:t>
            </a:r>
            <a:endParaRPr lang="uk-UA" b="1" dirty="0"/>
          </a:p>
        </p:txBody>
      </p:sp>
    </p:spTree>
    <p:extLst>
      <p:ext uri="{BB962C8B-B14F-4D97-AF65-F5344CB8AC3E}">
        <p14:creationId xmlns:p14="http://schemas.microsoft.com/office/powerpoint/2010/main" val="2214697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DFE0D2F-F95E-41C4-B8A4-6532F9BF3F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1504" y="878130"/>
            <a:ext cx="9586489" cy="678044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9720" y="158050"/>
            <a:ext cx="857256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Strategy Industry</a:t>
            </a:r>
            <a:r>
              <a:rPr lang="uk-UA" b="1" dirty="0">
                <a:solidFill>
                  <a:schemeClr val="tx2">
                    <a:lumMod val="50000"/>
                  </a:schemeClr>
                </a:solidFill>
              </a:rPr>
              <a:t> 4.0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uk-UA" b="1" dirty="0">
                <a:solidFill>
                  <a:schemeClr val="tx2">
                    <a:lumMod val="50000"/>
                  </a:schemeClr>
                </a:solidFill>
              </a:rPr>
              <a:t>: 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projects</a:t>
            </a:r>
            <a:r>
              <a:rPr lang="uk-UA" b="1" dirty="0">
                <a:solidFill>
                  <a:schemeClr val="tx2">
                    <a:lumMod val="50000"/>
                  </a:schemeClr>
                </a:solidFill>
              </a:rPr>
              <a:t> 2019-2021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Прямокутник 3">
            <a:extLst>
              <a:ext uri="{FF2B5EF4-FFF2-40B4-BE49-F238E27FC236}">
                <a16:creationId xmlns:a16="http://schemas.microsoft.com/office/drawing/2014/main" id="{08F41892-04E9-4CF1-9D83-0680A17A2B9B}"/>
              </a:ext>
            </a:extLst>
          </p:cNvPr>
          <p:cNvSpPr/>
          <p:nvPr/>
        </p:nvSpPr>
        <p:spPr>
          <a:xfrm>
            <a:off x="1639158" y="4339374"/>
            <a:ext cx="1485781" cy="854064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Прямокутник 6">
            <a:extLst>
              <a:ext uri="{FF2B5EF4-FFF2-40B4-BE49-F238E27FC236}">
                <a16:creationId xmlns:a16="http://schemas.microsoft.com/office/drawing/2014/main" id="{0EC7AC88-4414-4DDE-A8AB-EB18F9E7D669}"/>
              </a:ext>
            </a:extLst>
          </p:cNvPr>
          <p:cNvSpPr/>
          <p:nvPr/>
        </p:nvSpPr>
        <p:spPr>
          <a:xfrm>
            <a:off x="3222593" y="4339374"/>
            <a:ext cx="1485781" cy="854064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Прямокутник 7">
            <a:extLst>
              <a:ext uri="{FF2B5EF4-FFF2-40B4-BE49-F238E27FC236}">
                <a16:creationId xmlns:a16="http://schemas.microsoft.com/office/drawing/2014/main" id="{91369A98-C122-4BF2-8861-141669A2662C}"/>
              </a:ext>
            </a:extLst>
          </p:cNvPr>
          <p:cNvSpPr/>
          <p:nvPr/>
        </p:nvSpPr>
        <p:spPr>
          <a:xfrm>
            <a:off x="9561251" y="2901192"/>
            <a:ext cx="1393796" cy="854064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Прямокутник 8">
            <a:extLst>
              <a:ext uri="{FF2B5EF4-FFF2-40B4-BE49-F238E27FC236}">
                <a16:creationId xmlns:a16="http://schemas.microsoft.com/office/drawing/2014/main" id="{72F7FA81-0B75-403A-B44E-5D3E7FDA7DE2}"/>
              </a:ext>
            </a:extLst>
          </p:cNvPr>
          <p:cNvSpPr/>
          <p:nvPr/>
        </p:nvSpPr>
        <p:spPr>
          <a:xfrm>
            <a:off x="3124939" y="1154097"/>
            <a:ext cx="1669003" cy="2432481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1593523-DC14-4414-A48C-902D3E53852F}"/>
              </a:ext>
            </a:extLst>
          </p:cNvPr>
          <p:cNvSpPr txBox="1"/>
          <p:nvPr/>
        </p:nvSpPr>
        <p:spPr>
          <a:xfrm>
            <a:off x="11119115" y="3050790"/>
            <a:ext cx="7328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DIH</a:t>
            </a:r>
            <a:endParaRPr lang="uk-UA" sz="2800" b="1" dirty="0"/>
          </a:p>
        </p:txBody>
      </p:sp>
    </p:spTree>
    <p:extLst>
      <p:ext uri="{BB962C8B-B14F-4D97-AF65-F5344CB8AC3E}">
        <p14:creationId xmlns:p14="http://schemas.microsoft.com/office/powerpoint/2010/main" val="51787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CCEB66-18C5-4B6B-A71B-B99A51B9A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338" y="-177554"/>
            <a:ext cx="11812480" cy="1325563"/>
          </a:xfrm>
        </p:spPr>
        <p:txBody>
          <a:bodyPr/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EAM clusters (</a:t>
            </a:r>
            <a:r>
              <a:rPr lang="en-US" u="sng" dirty="0">
                <a:solidFill>
                  <a:schemeClr val="tx2">
                    <a:lumMod val="50000"/>
                  </a:schemeClr>
                </a:solidFill>
              </a:rPr>
              <a:t>E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ngineering, </a:t>
            </a:r>
            <a:r>
              <a:rPr lang="en-US" u="sng" dirty="0">
                <a:solidFill>
                  <a:schemeClr val="tx2">
                    <a:lumMod val="50000"/>
                  </a:schemeClr>
                </a:solidFill>
              </a:rPr>
              <a:t>A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utomation, </a:t>
            </a:r>
            <a:r>
              <a:rPr lang="en-US" u="sng" dirty="0">
                <a:solidFill>
                  <a:schemeClr val="tx2">
                    <a:lumMod val="50000"/>
                  </a:schemeClr>
                </a:solidFill>
              </a:rPr>
              <a:t>M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achinery)</a:t>
            </a:r>
            <a:endParaRPr lang="uk-UA" b="1" dirty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96608E4D-C598-4D07-88FD-C356BF0F914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89180485"/>
              </p:ext>
            </p:extLst>
          </p:nvPr>
        </p:nvGraphicFramePr>
        <p:xfrm>
          <a:off x="1945183" y="28600"/>
          <a:ext cx="8064896" cy="68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Прямокутник 3">
            <a:extLst>
              <a:ext uri="{FF2B5EF4-FFF2-40B4-BE49-F238E27FC236}">
                <a16:creationId xmlns:a16="http://schemas.microsoft.com/office/drawing/2014/main" id="{CD41CB44-D1B9-4C07-AB42-F63DDB55E942}"/>
              </a:ext>
            </a:extLst>
          </p:cNvPr>
          <p:cNvSpPr/>
          <p:nvPr/>
        </p:nvSpPr>
        <p:spPr>
          <a:xfrm>
            <a:off x="7651572" y="5733256"/>
            <a:ext cx="2304256" cy="57606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Difficulties of international trade</a:t>
            </a:r>
            <a:endParaRPr lang="uk-UA" dirty="0"/>
          </a:p>
        </p:txBody>
      </p:sp>
      <p:sp>
        <p:nvSpPr>
          <p:cNvPr id="5" name="Прямокутник 4">
            <a:extLst>
              <a:ext uri="{FF2B5EF4-FFF2-40B4-BE49-F238E27FC236}">
                <a16:creationId xmlns:a16="http://schemas.microsoft.com/office/drawing/2014/main" id="{4C2FD212-AA4A-4B15-82E3-19B89A20CF00}"/>
              </a:ext>
            </a:extLst>
          </p:cNvPr>
          <p:cNvSpPr/>
          <p:nvPr/>
        </p:nvSpPr>
        <p:spPr>
          <a:xfrm>
            <a:off x="4807750" y="5733256"/>
            <a:ext cx="2304256" cy="57606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Broken value chains</a:t>
            </a:r>
            <a:endParaRPr lang="uk-UA" dirty="0"/>
          </a:p>
        </p:txBody>
      </p:sp>
      <p:sp>
        <p:nvSpPr>
          <p:cNvPr id="6" name="Прямокутник 5">
            <a:extLst>
              <a:ext uri="{FF2B5EF4-FFF2-40B4-BE49-F238E27FC236}">
                <a16:creationId xmlns:a16="http://schemas.microsoft.com/office/drawing/2014/main" id="{DC23CEA8-25FB-4FE8-A544-3115407D5838}"/>
              </a:ext>
            </a:extLst>
          </p:cNvPr>
          <p:cNvSpPr/>
          <p:nvPr/>
        </p:nvSpPr>
        <p:spPr>
          <a:xfrm>
            <a:off x="2012057" y="5733256"/>
            <a:ext cx="2304256" cy="57606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Weak</a:t>
            </a:r>
            <a:r>
              <a:rPr lang="uk-UA" dirty="0"/>
              <a:t> </a:t>
            </a:r>
            <a:r>
              <a:rPr lang="en-US" dirty="0"/>
              <a:t>competitiveness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626855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50B8D3DA-AE57-453D-983C-507F4CD327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75" y="196645"/>
            <a:ext cx="12068648" cy="6858000"/>
          </a:xfrm>
          <a:prstGeom prst="rect">
            <a:avLst/>
          </a:prstGeom>
        </p:spPr>
      </p:pic>
      <p:sp>
        <p:nvSpPr>
          <p:cNvPr id="3" name="Овал 2">
            <a:extLst>
              <a:ext uri="{FF2B5EF4-FFF2-40B4-BE49-F238E27FC236}">
                <a16:creationId xmlns:a16="http://schemas.microsoft.com/office/drawing/2014/main" id="{3EFA534C-D0A9-4A86-8014-CCAB5FDD04AB}"/>
              </a:ext>
            </a:extLst>
          </p:cNvPr>
          <p:cNvSpPr/>
          <p:nvPr/>
        </p:nvSpPr>
        <p:spPr>
          <a:xfrm>
            <a:off x="6764593" y="3957484"/>
            <a:ext cx="294968" cy="28513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B534F945-7C69-439B-8665-89163997376C}"/>
              </a:ext>
            </a:extLst>
          </p:cNvPr>
          <p:cNvSpPr/>
          <p:nvPr/>
        </p:nvSpPr>
        <p:spPr>
          <a:xfrm>
            <a:off x="4050889" y="5884607"/>
            <a:ext cx="294968" cy="28513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0D0F3BB1-DADA-4415-B6B2-1164BC761287}"/>
              </a:ext>
            </a:extLst>
          </p:cNvPr>
          <p:cNvSpPr/>
          <p:nvPr/>
        </p:nvSpPr>
        <p:spPr>
          <a:xfrm>
            <a:off x="4001729" y="3340509"/>
            <a:ext cx="294968" cy="28513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09D6D5CE-AA3D-4A45-9420-107025469098}"/>
              </a:ext>
            </a:extLst>
          </p:cNvPr>
          <p:cNvSpPr/>
          <p:nvPr/>
        </p:nvSpPr>
        <p:spPr>
          <a:xfrm>
            <a:off x="5223951" y="4397199"/>
            <a:ext cx="294968" cy="28513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FFD08812-9EC0-4B4E-8A77-10D89BBE17D3}"/>
              </a:ext>
            </a:extLst>
          </p:cNvPr>
          <p:cNvSpPr/>
          <p:nvPr/>
        </p:nvSpPr>
        <p:spPr>
          <a:xfrm>
            <a:off x="5801032" y="4864509"/>
            <a:ext cx="294968" cy="28513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C50035D7-A299-4AE9-BF30-DCFC1DD517E8}"/>
              </a:ext>
            </a:extLst>
          </p:cNvPr>
          <p:cNvSpPr/>
          <p:nvPr/>
        </p:nvSpPr>
        <p:spPr>
          <a:xfrm>
            <a:off x="5653548" y="2888225"/>
            <a:ext cx="294968" cy="28513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3301E6B5-4952-494D-B7F8-0F7459479E3B}"/>
              </a:ext>
            </a:extLst>
          </p:cNvPr>
          <p:cNvSpPr/>
          <p:nvPr/>
        </p:nvSpPr>
        <p:spPr>
          <a:xfrm>
            <a:off x="1337186" y="3807541"/>
            <a:ext cx="294968" cy="28513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1A6D478-25B7-4FAD-8B75-73F955BF7456}"/>
              </a:ext>
            </a:extLst>
          </p:cNvPr>
          <p:cNvSpPr txBox="1"/>
          <p:nvPr/>
        </p:nvSpPr>
        <p:spPr>
          <a:xfrm>
            <a:off x="3864077" y="3625650"/>
            <a:ext cx="6549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Kyiv</a:t>
            </a:r>
            <a:endParaRPr lang="uk-UA" sz="20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7E5F86D-7C69-40F1-A62B-E75AB9549988}"/>
              </a:ext>
            </a:extLst>
          </p:cNvPr>
          <p:cNvSpPr txBox="1"/>
          <p:nvPr/>
        </p:nvSpPr>
        <p:spPr>
          <a:xfrm>
            <a:off x="6394146" y="3549999"/>
            <a:ext cx="10358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/>
              <a:t>Kharkiv</a:t>
            </a:r>
            <a:endParaRPr lang="uk-UA" sz="20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CA9615-E9FB-4627-965E-70C15BC5ACD8}"/>
              </a:ext>
            </a:extLst>
          </p:cNvPr>
          <p:cNvSpPr txBox="1"/>
          <p:nvPr/>
        </p:nvSpPr>
        <p:spPr>
          <a:xfrm>
            <a:off x="4050889" y="5484492"/>
            <a:ext cx="9973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Odessa</a:t>
            </a:r>
            <a:endParaRPr lang="uk-UA" sz="20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5E87A7D-C025-4D79-A557-35A72086286B}"/>
              </a:ext>
            </a:extLst>
          </p:cNvPr>
          <p:cNvSpPr txBox="1"/>
          <p:nvPr/>
        </p:nvSpPr>
        <p:spPr>
          <a:xfrm>
            <a:off x="4581818" y="4482283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Dnipro</a:t>
            </a:r>
            <a:endParaRPr lang="uk-UA" sz="20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74A2DA6-7C47-4196-9874-8DFE220BA55F}"/>
              </a:ext>
            </a:extLst>
          </p:cNvPr>
          <p:cNvSpPr txBox="1"/>
          <p:nvPr/>
        </p:nvSpPr>
        <p:spPr>
          <a:xfrm>
            <a:off x="5842974" y="4664454"/>
            <a:ext cx="16321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/>
              <a:t>Zaporizhzhia</a:t>
            </a:r>
            <a:endParaRPr lang="uk-UA" sz="20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E0A82B0-B44C-437E-9AAB-70E00F9CD381}"/>
              </a:ext>
            </a:extLst>
          </p:cNvPr>
          <p:cNvSpPr txBox="1"/>
          <p:nvPr/>
        </p:nvSpPr>
        <p:spPr>
          <a:xfrm>
            <a:off x="1468148" y="3950109"/>
            <a:ext cx="6849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L’viv</a:t>
            </a:r>
            <a:endParaRPr lang="uk-UA" sz="20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06A47A2-EEFE-4404-A9D6-E0A4F74AD684}"/>
              </a:ext>
            </a:extLst>
          </p:cNvPr>
          <p:cNvSpPr txBox="1"/>
          <p:nvPr/>
        </p:nvSpPr>
        <p:spPr>
          <a:xfrm>
            <a:off x="5739158" y="3064808"/>
            <a:ext cx="8210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Sumy</a:t>
            </a:r>
            <a:endParaRPr lang="uk-UA" sz="2000" b="1" dirty="0"/>
          </a:p>
        </p:txBody>
      </p:sp>
      <p:sp>
        <p:nvSpPr>
          <p:cNvPr id="17" name="Овал 16">
            <a:extLst>
              <a:ext uri="{FF2B5EF4-FFF2-40B4-BE49-F238E27FC236}">
                <a16:creationId xmlns:a16="http://schemas.microsoft.com/office/drawing/2014/main" id="{B5FF7063-A5A3-403E-B40A-F93DF5B2F698}"/>
              </a:ext>
            </a:extLst>
          </p:cNvPr>
          <p:cNvSpPr/>
          <p:nvPr/>
        </p:nvSpPr>
        <p:spPr>
          <a:xfrm>
            <a:off x="4087339" y="3258994"/>
            <a:ext cx="294968" cy="28513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8" name="Прямокутник 17">
            <a:extLst>
              <a:ext uri="{FF2B5EF4-FFF2-40B4-BE49-F238E27FC236}">
                <a16:creationId xmlns:a16="http://schemas.microsoft.com/office/drawing/2014/main" id="{4DD842B0-737D-41F9-BBB9-5B48A01773B4}"/>
              </a:ext>
            </a:extLst>
          </p:cNvPr>
          <p:cNvSpPr/>
          <p:nvPr/>
        </p:nvSpPr>
        <p:spPr>
          <a:xfrm>
            <a:off x="115106" y="300705"/>
            <a:ext cx="11248103" cy="10815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/>
              <a:t>The network</a:t>
            </a:r>
            <a:r>
              <a:rPr lang="ru-RU" sz="3600" b="1" dirty="0"/>
              <a:t> </a:t>
            </a:r>
            <a:r>
              <a:rPr lang="en-US" sz="3600" b="1" dirty="0"/>
              <a:t>of Center 4.0 through Ukraine</a:t>
            </a:r>
            <a:endParaRPr lang="uk-UA" sz="3600" b="1" dirty="0"/>
          </a:p>
        </p:txBody>
      </p:sp>
    </p:spTree>
    <p:extLst>
      <p:ext uri="{BB962C8B-B14F-4D97-AF65-F5344CB8AC3E}">
        <p14:creationId xmlns:p14="http://schemas.microsoft.com/office/powerpoint/2010/main" val="665677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57692D-5AF7-4B0D-98FC-92D56169C38C}"/>
              </a:ext>
            </a:extLst>
          </p:cNvPr>
          <p:cNvSpPr txBox="1">
            <a:spLocks/>
          </p:cNvSpPr>
          <p:nvPr/>
        </p:nvSpPr>
        <p:spPr>
          <a:xfrm>
            <a:off x="835830" y="-66150"/>
            <a:ext cx="11228350" cy="108012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I4MS: </a:t>
            </a:r>
            <a:r>
              <a:rPr lang="en-US" b="1" dirty="0"/>
              <a:t>Digital Innovation Hubs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D307FCA6-8781-4EA3-9C35-F2AF8E62223C}"/>
              </a:ext>
            </a:extLst>
          </p:cNvPr>
          <p:cNvSpPr/>
          <p:nvPr/>
        </p:nvSpPr>
        <p:spPr>
          <a:xfrm>
            <a:off x="8298420" y="1053298"/>
            <a:ext cx="3636059" cy="55192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spcAft>
                <a:spcPts val="300"/>
              </a:spcAft>
              <a:buFont typeface="Arial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Digital expertise</a:t>
            </a:r>
          </a:p>
          <a:p>
            <a:pPr marL="285750" indent="-285750">
              <a:spcAft>
                <a:spcPts val="300"/>
              </a:spcAft>
              <a:buFont typeface="Arial" charset="0"/>
              <a:buChar char="•"/>
            </a:pPr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</a:rPr>
              <a:t>Testbeds 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</a:rPr>
              <a:t>and Labs </a:t>
            </a:r>
          </a:p>
          <a:p>
            <a:pPr marL="285750" indent="-285750">
              <a:spcAft>
                <a:spcPts val="300"/>
              </a:spcAft>
              <a:buFont typeface="Arial" charset="0"/>
              <a:buChar char="•"/>
            </a:pPr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</a:rPr>
              <a:t>Access to best expertise and solutions base</a:t>
            </a:r>
          </a:p>
          <a:p>
            <a:pPr marL="285750" indent="-285750">
              <a:spcAft>
                <a:spcPts val="300"/>
              </a:spcAft>
              <a:buFont typeface="Arial" charset="0"/>
              <a:buChar char="•"/>
            </a:pPr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</a:rPr>
              <a:t>Support in commercialization</a:t>
            </a:r>
            <a:endParaRPr lang="uk-UA" sz="2400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marL="285750" indent="-285750">
              <a:spcAft>
                <a:spcPts val="300"/>
              </a:spcAft>
              <a:buFont typeface="Arial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Development of innovative ecosystem</a:t>
            </a:r>
            <a:endParaRPr lang="uk-UA" sz="2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85750" indent="-285750">
              <a:spcAft>
                <a:spcPts val="300"/>
              </a:spcAft>
              <a:buFont typeface="Arial" charset="0"/>
              <a:buChar char="•"/>
            </a:pPr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</a:rPr>
              <a:t>Technologies brokerage</a:t>
            </a:r>
            <a:endParaRPr lang="uk-UA" sz="2400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marL="285750" indent="-285750">
              <a:spcAft>
                <a:spcPts val="300"/>
              </a:spcAft>
              <a:buFont typeface="Arial" charset="0"/>
              <a:buChar char="•"/>
            </a:pPr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</a:rPr>
              <a:t>Access to funds</a:t>
            </a:r>
            <a:endParaRPr lang="uk-UA" sz="2400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marL="285750" indent="-285750">
              <a:spcAft>
                <a:spcPts val="300"/>
              </a:spcAft>
              <a:buFont typeface="Arial" charset="0"/>
              <a:buChar char="•"/>
            </a:pPr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</a:rPr>
              <a:t>Accumulation of market expertise</a:t>
            </a:r>
            <a:endParaRPr lang="uk-UA" sz="2400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marL="285750" indent="-285750">
              <a:spcAft>
                <a:spcPts val="300"/>
              </a:spcAft>
              <a:buFont typeface="Arial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Training and education</a:t>
            </a:r>
            <a:endParaRPr lang="uk-UA" sz="2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85750" indent="-285750">
              <a:spcAft>
                <a:spcPts val="300"/>
              </a:spcAft>
              <a:buFont typeface="Arial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Incubation &amp; mentoring</a:t>
            </a:r>
            <a:endParaRPr lang="uk-UA" sz="24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7852EB5F-7E6C-4E65-9451-21DDACF97FCD}"/>
              </a:ext>
            </a:extLst>
          </p:cNvPr>
          <p:cNvSpPr/>
          <p:nvPr/>
        </p:nvSpPr>
        <p:spPr>
          <a:xfrm>
            <a:off x="8290468" y="690110"/>
            <a:ext cx="3636059" cy="32386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Calibri" panose="020F0502020204030204" pitchFamily="34" charset="0"/>
              </a:rPr>
              <a:t>Roles and functions</a:t>
            </a:r>
            <a:endParaRPr lang="en-GB" sz="1600" b="1" dirty="0" err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Picture 10" descr="Screen Shot 2017-05-17 at 13.11.20.png">
            <a:extLst>
              <a:ext uri="{FF2B5EF4-FFF2-40B4-BE49-F238E27FC236}">
                <a16:creationId xmlns:a16="http://schemas.microsoft.com/office/drawing/2014/main" id="{9A12A5E9-9A47-4628-925B-45720DA59AE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5" t="6040"/>
          <a:stretch/>
        </p:blipFill>
        <p:spPr>
          <a:xfrm>
            <a:off x="255636" y="690110"/>
            <a:ext cx="7964128" cy="63215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048048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E297B2-AC6C-4977-BA49-BA7142E331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301" y="1825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chemeClr val="tx2">
                    <a:lumMod val="50000"/>
                  </a:schemeClr>
                </a:solidFill>
              </a:rPr>
              <a:t>Main challenges in cluster approach</a:t>
            </a:r>
            <a:endParaRPr lang="uk-UA" sz="5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73B9C727-F11B-4D51-B9F7-920A26527A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8099" y="1343818"/>
            <a:ext cx="10515600" cy="4833145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600" dirty="0">
                <a:solidFill>
                  <a:schemeClr val="tx2">
                    <a:lumMod val="50000"/>
                  </a:schemeClr>
                </a:solidFill>
              </a:rPr>
              <a:t>Speed-up integration Center 4.0 with DIH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dirty="0">
                <a:solidFill>
                  <a:schemeClr val="tx2">
                    <a:lumMod val="50000"/>
                  </a:schemeClr>
                </a:solidFill>
              </a:rPr>
              <a:t>Cluster cooperation by sectors</a:t>
            </a:r>
            <a:endParaRPr lang="uk-UA" sz="3600" dirty="0">
              <a:solidFill>
                <a:schemeClr val="tx2">
                  <a:lumMod val="50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600" dirty="0">
                <a:solidFill>
                  <a:schemeClr val="tx2">
                    <a:lumMod val="50000"/>
                  </a:schemeClr>
                </a:solidFill>
              </a:rPr>
              <a:t>Improving exchanges about strategic policies &amp; models between </a:t>
            </a:r>
            <a:r>
              <a:rPr lang="en-US" sz="3600" dirty="0" err="1">
                <a:solidFill>
                  <a:schemeClr val="tx2">
                    <a:lumMod val="50000"/>
                  </a:schemeClr>
                </a:solidFill>
              </a:rPr>
              <a:t>EaP</a:t>
            </a:r>
            <a:r>
              <a:rPr lang="en-US" sz="3600" dirty="0">
                <a:solidFill>
                  <a:schemeClr val="tx2">
                    <a:lumMod val="50000"/>
                  </a:schemeClr>
                </a:solidFill>
              </a:rPr>
              <a:t> countries  with regards to best EU practices</a:t>
            </a:r>
          </a:p>
        </p:txBody>
      </p:sp>
    </p:spTree>
    <p:extLst>
      <p:ext uri="{BB962C8B-B14F-4D97-AF65-F5344CB8AC3E}">
        <p14:creationId xmlns:p14="http://schemas.microsoft.com/office/powerpoint/2010/main" val="143911413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314</Words>
  <Application>Microsoft Office PowerPoint</Application>
  <PresentationFormat>Широкий екран</PresentationFormat>
  <Paragraphs>85</Paragraphs>
  <Slides>9</Slides>
  <Notes>2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Verdana</vt:lpstr>
      <vt:lpstr>1_Office-téma</vt:lpstr>
      <vt:lpstr>Презентація PowerPoint</vt:lpstr>
      <vt:lpstr>APPAU follows cluster approach since 2013</vt:lpstr>
      <vt:lpstr> EaP / H2020</vt:lpstr>
      <vt:lpstr>Impact of the project</vt:lpstr>
      <vt:lpstr>Strategy Industry 4.0 : projects 2019-2021</vt:lpstr>
      <vt:lpstr>EAM clusters (Engineering, Automation, Machinery)</vt:lpstr>
      <vt:lpstr>Презентація PowerPoint</vt:lpstr>
      <vt:lpstr>Презентація PowerPoint</vt:lpstr>
      <vt:lpstr>Main challenges in cluster approach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Krisztina Dax</dc:creator>
  <cp:lastModifiedBy>Alexandre Yurchak</cp:lastModifiedBy>
  <cp:revision>21</cp:revision>
  <dcterms:created xsi:type="dcterms:W3CDTF">2019-06-09T22:24:19Z</dcterms:created>
  <dcterms:modified xsi:type="dcterms:W3CDTF">2019-06-11T04:56:31Z</dcterms:modified>
</cp:coreProperties>
</file>