
<file path=[Content_Types].xml><?xml version="1.0" encoding="utf-8"?>
<Types xmlns="http://schemas.openxmlformats.org/package/2006/content-types">
  <Default Extension="emf" ContentType="image/x-emf"/>
  <Default Extension="gif" ContentType="image/gi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theme/theme2.xml" ContentType="application/vnd.openxmlformats-officedocument.theme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3.xml" ContentType="application/vnd.openxmlformats-officedocument.theme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theme/theme4.xml" ContentType="application/vnd.openxmlformats-officedocument.theme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theme/theme5.xml" ContentType="application/vnd.openxmlformats-officedocument.theme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theme/theme6.xml" ContentType="application/vnd.openxmlformats-officedocument.theme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theme/theme7.xml" ContentType="application/vnd.openxmlformats-officedocument.theme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theme/theme8.xml" ContentType="application/vnd.openxmlformats-officedocument.theme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theme/theme9.xml" ContentType="application/vnd.openxmlformats-officedocument.theme+xml"/>
  <Override PartName="/ppt/theme/theme10.xml" ContentType="application/vnd.openxmlformats-officedocument.theme+xml"/>
  <Override PartName="/ppt/theme/theme11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17" r:id="rId4"/>
    <p:sldMasterId id="2147484065" r:id="rId5"/>
    <p:sldMasterId id="2147484081" r:id="rId6"/>
    <p:sldMasterId id="2147484099" r:id="rId7"/>
    <p:sldMasterId id="2147484118" r:id="rId8"/>
    <p:sldMasterId id="2147484137" r:id="rId9"/>
    <p:sldMasterId id="2147484152" r:id="rId10"/>
    <p:sldMasterId id="2147484181" r:id="rId11"/>
    <p:sldMasterId id="2147484198" r:id="rId12"/>
  </p:sldMasterIdLst>
  <p:notesMasterIdLst>
    <p:notesMasterId r:id="rId29"/>
  </p:notesMasterIdLst>
  <p:handoutMasterIdLst>
    <p:handoutMasterId r:id="rId30"/>
  </p:handoutMasterIdLst>
  <p:sldIdLst>
    <p:sldId id="514" r:id="rId13"/>
    <p:sldId id="538" r:id="rId14"/>
    <p:sldId id="518" r:id="rId15"/>
    <p:sldId id="540" r:id="rId16"/>
    <p:sldId id="271" r:id="rId17"/>
    <p:sldId id="543" r:id="rId18"/>
    <p:sldId id="521" r:id="rId19"/>
    <p:sldId id="283" r:id="rId20"/>
    <p:sldId id="276" r:id="rId21"/>
    <p:sldId id="304" r:id="rId22"/>
    <p:sldId id="280" r:id="rId23"/>
    <p:sldId id="293" r:id="rId24"/>
    <p:sldId id="294" r:id="rId25"/>
    <p:sldId id="542" r:id="rId26"/>
    <p:sldId id="537" r:id="rId27"/>
    <p:sldId id="523" r:id="rId28"/>
  </p:sldIdLst>
  <p:sldSz cx="9144000" cy="6858000" type="screen4x3"/>
  <p:notesSz cx="10234613" cy="7099300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15706" userDrawn="1">
          <p15:clr>
            <a:srgbClr val="A4A3A4"/>
          </p15:clr>
        </p15:guide>
        <p15:guide id="2" pos="3337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notes" clrMode="gray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885BD"/>
    <a:srgbClr val="737373"/>
    <a:srgbClr val="000099"/>
    <a:srgbClr val="26286D"/>
    <a:srgbClr val="E8E8E8"/>
    <a:srgbClr val="BEBEBE"/>
    <a:srgbClr val="8E8E8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03B6A90-058E-4B4B-95A9-62574D61AEAB}" v="168" dt="2019-06-06T12:38:31.290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97" d="100"/>
          <a:sy n="97" d="100"/>
        </p:scale>
        <p:origin x="306" y="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>
        <p:scale>
          <a:sx n="1" d="2"/>
          <a:sy n="1" d="2"/>
        </p:scale>
        <p:origin x="0" y="0"/>
      </p:cViewPr>
      <p:guideLst>
        <p:guide orient="horz" pos="15706"/>
        <p:guide pos="3337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.xml"/><Relationship Id="rId18" Type="http://schemas.openxmlformats.org/officeDocument/2006/relationships/slide" Target="slides/slide6.xml"/><Relationship Id="rId26" Type="http://schemas.openxmlformats.org/officeDocument/2006/relationships/slide" Target="slides/slide14.xml"/><Relationship Id="rId3" Type="http://schemas.openxmlformats.org/officeDocument/2006/relationships/customXml" Target="../customXml/item3.xml"/><Relationship Id="rId21" Type="http://schemas.openxmlformats.org/officeDocument/2006/relationships/slide" Target="slides/slide9.xml"/><Relationship Id="rId34" Type="http://schemas.openxmlformats.org/officeDocument/2006/relationships/tableStyles" Target="tableStyles.xml"/><Relationship Id="rId7" Type="http://schemas.openxmlformats.org/officeDocument/2006/relationships/slideMaster" Target="slideMasters/slideMaster4.xml"/><Relationship Id="rId12" Type="http://schemas.openxmlformats.org/officeDocument/2006/relationships/slideMaster" Target="slideMasters/slideMaster9.xml"/><Relationship Id="rId17" Type="http://schemas.openxmlformats.org/officeDocument/2006/relationships/slide" Target="slides/slide5.xml"/><Relationship Id="rId25" Type="http://schemas.openxmlformats.org/officeDocument/2006/relationships/slide" Target="slides/slide13.xml"/><Relationship Id="rId33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slide" Target="slides/slide4.xml"/><Relationship Id="rId20" Type="http://schemas.openxmlformats.org/officeDocument/2006/relationships/slide" Target="slides/slide8.xml"/><Relationship Id="rId29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Master" Target="slideMasters/slideMaster3.xml"/><Relationship Id="rId11" Type="http://schemas.openxmlformats.org/officeDocument/2006/relationships/slideMaster" Target="slideMasters/slideMaster8.xml"/><Relationship Id="rId24" Type="http://schemas.openxmlformats.org/officeDocument/2006/relationships/slide" Target="slides/slide12.xml"/><Relationship Id="rId32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15" Type="http://schemas.openxmlformats.org/officeDocument/2006/relationships/slide" Target="slides/slide3.xml"/><Relationship Id="rId23" Type="http://schemas.openxmlformats.org/officeDocument/2006/relationships/slide" Target="slides/slide11.xml"/><Relationship Id="rId28" Type="http://schemas.openxmlformats.org/officeDocument/2006/relationships/slide" Target="slides/slide16.xml"/><Relationship Id="rId10" Type="http://schemas.openxmlformats.org/officeDocument/2006/relationships/slideMaster" Target="slideMasters/slideMaster7.xml"/><Relationship Id="rId19" Type="http://schemas.openxmlformats.org/officeDocument/2006/relationships/slide" Target="slides/slide7.xml"/><Relationship Id="rId31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Master" Target="slideMasters/slideMaster6.xml"/><Relationship Id="rId14" Type="http://schemas.openxmlformats.org/officeDocument/2006/relationships/slide" Target="slides/slide2.xml"/><Relationship Id="rId22" Type="http://schemas.openxmlformats.org/officeDocument/2006/relationships/slide" Target="slides/slide10.xml"/><Relationship Id="rId27" Type="http://schemas.openxmlformats.org/officeDocument/2006/relationships/slide" Target="slides/slide15.xml"/><Relationship Id="rId30" Type="http://schemas.openxmlformats.org/officeDocument/2006/relationships/handoutMaster" Target="handoutMasters/handoutMaster1.xml"/><Relationship Id="rId35" Type="http://schemas.microsoft.com/office/2015/10/relationships/revisionInfo" Target="revisionInfo.xml"/><Relationship Id="rId8" Type="http://schemas.openxmlformats.org/officeDocument/2006/relationships/slideMaster" Target="slideMasters/slideMaster5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COST Actions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Armenia</c:v>
                </c:pt>
                <c:pt idx="1">
                  <c:v>Azerbaijan</c:v>
                </c:pt>
                <c:pt idx="2">
                  <c:v>Belarus</c:v>
                </c:pt>
                <c:pt idx="3">
                  <c:v>Georgia</c:v>
                </c:pt>
                <c:pt idx="4">
                  <c:v>Republic of Moldova</c:v>
                </c:pt>
                <c:pt idx="5">
                  <c:v>Ukraine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15</c:v>
                </c:pt>
                <c:pt idx="1">
                  <c:v>1</c:v>
                </c:pt>
                <c:pt idx="2">
                  <c:v>16</c:v>
                </c:pt>
                <c:pt idx="3">
                  <c:v>16</c:v>
                </c:pt>
                <c:pt idx="4">
                  <c:v>41</c:v>
                </c:pt>
                <c:pt idx="5">
                  <c:v>47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5DB-432C-B443-FA70AE9D62DF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Institutions</c:v>
                </c:pt>
              </c:strCache>
            </c:strRef>
          </c:tx>
          <c:spPr>
            <a:solidFill>
              <a:schemeClr val="accent2"/>
            </a:solidFill>
            <a:ln>
              <a:noFill/>
            </a:ln>
            <a:effectLst/>
          </c:spPr>
          <c:invertIfNegative val="0"/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Sheet1!$A$2:$A$7</c:f>
              <c:strCache>
                <c:ptCount val="6"/>
                <c:pt idx="0">
                  <c:v>Armenia</c:v>
                </c:pt>
                <c:pt idx="1">
                  <c:v>Azerbaijan</c:v>
                </c:pt>
                <c:pt idx="2">
                  <c:v>Belarus</c:v>
                </c:pt>
                <c:pt idx="3">
                  <c:v>Georgia</c:v>
                </c:pt>
                <c:pt idx="4">
                  <c:v>Republic of Moldova</c:v>
                </c:pt>
                <c:pt idx="5">
                  <c:v>Ukraine</c:v>
                </c:pt>
              </c:strCache>
            </c:strRef>
          </c:cat>
          <c:val>
            <c:numRef>
              <c:f>Sheet1!$C$2:$C$7</c:f>
              <c:numCache>
                <c:formatCode>General</c:formatCode>
                <c:ptCount val="6"/>
                <c:pt idx="0">
                  <c:v>17</c:v>
                </c:pt>
                <c:pt idx="1">
                  <c:v>1</c:v>
                </c:pt>
                <c:pt idx="2">
                  <c:v>18</c:v>
                </c:pt>
                <c:pt idx="3">
                  <c:v>17</c:v>
                </c:pt>
                <c:pt idx="4">
                  <c:v>26</c:v>
                </c:pt>
                <c:pt idx="5">
                  <c:v>54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5DB-432C-B443-FA70AE9D62D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2068159439"/>
        <c:axId val="1334609199"/>
      </c:barChart>
      <c:catAx>
        <c:axId val="2068159439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1334609199"/>
        <c:crosses val="autoZero"/>
        <c:auto val="1"/>
        <c:lblAlgn val="ctr"/>
        <c:lblOffset val="100"/>
        <c:noMultiLvlLbl val="0"/>
      </c:catAx>
      <c:valAx>
        <c:axId val="1334609199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2068159439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55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4" y="0"/>
            <a:ext cx="4396429" cy="24146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83855" tIns="91928" rIns="183855" bIns="91928" numCol="1" anchor="t" anchorCtr="0" compatLnSpc="1">
            <a:prstTxWarp prst="textNoShape">
              <a:avLst/>
            </a:prstTxWarp>
          </a:bodyPr>
          <a:lstStyle>
            <a:lvl1pPr>
              <a:defRPr sz="2500">
                <a:latin typeface="Arial" charset="0"/>
              </a:defRPr>
            </a:lvl1pPr>
          </a:lstStyle>
          <a:p>
            <a:pPr>
              <a:defRPr/>
            </a:pPr>
            <a:endParaRPr lang="en-GB" altLang="nl-NL"/>
          </a:p>
        </p:txBody>
      </p:sp>
      <p:sp>
        <p:nvSpPr>
          <p:cNvPr id="27955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5745962" y="0"/>
            <a:ext cx="4396429" cy="24146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83855" tIns="91928" rIns="183855" bIns="91928" numCol="1" anchor="t" anchorCtr="0" compatLnSpc="1">
            <a:prstTxWarp prst="textNoShape">
              <a:avLst/>
            </a:prstTxWarp>
          </a:bodyPr>
          <a:lstStyle>
            <a:lvl1pPr algn="r">
              <a:defRPr sz="2500">
                <a:latin typeface="Arial" charset="0"/>
              </a:defRPr>
            </a:lvl1pPr>
          </a:lstStyle>
          <a:p>
            <a:pPr>
              <a:defRPr/>
            </a:pPr>
            <a:endParaRPr lang="en-GB" altLang="nl-NL"/>
          </a:p>
        </p:txBody>
      </p:sp>
      <p:sp>
        <p:nvSpPr>
          <p:cNvPr id="27955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4" y="45934562"/>
            <a:ext cx="4396429" cy="24146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83855" tIns="91928" rIns="183855" bIns="91928" numCol="1" anchor="b" anchorCtr="0" compatLnSpc="1">
            <a:prstTxWarp prst="textNoShape">
              <a:avLst/>
            </a:prstTxWarp>
          </a:bodyPr>
          <a:lstStyle>
            <a:lvl1pPr>
              <a:defRPr sz="2500">
                <a:latin typeface="Arial" charset="0"/>
              </a:defRPr>
            </a:lvl1pPr>
          </a:lstStyle>
          <a:p>
            <a:pPr>
              <a:defRPr/>
            </a:pPr>
            <a:endParaRPr lang="en-GB" altLang="nl-NL"/>
          </a:p>
        </p:txBody>
      </p:sp>
      <p:sp>
        <p:nvSpPr>
          <p:cNvPr id="27955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5745962" y="45934562"/>
            <a:ext cx="4396429" cy="24146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83855" tIns="91928" rIns="183855" bIns="91928" numCol="1" anchor="b" anchorCtr="0" compatLnSpc="1">
            <a:prstTxWarp prst="textNoShape">
              <a:avLst/>
            </a:prstTxWarp>
          </a:bodyPr>
          <a:lstStyle>
            <a:lvl1pPr algn="r">
              <a:defRPr sz="2500">
                <a:latin typeface="Arial" charset="0"/>
              </a:defRPr>
            </a:lvl1pPr>
          </a:lstStyle>
          <a:p>
            <a:pPr>
              <a:defRPr/>
            </a:pPr>
            <a:fld id="{32E9CC9E-CAFE-4D89-8C94-9BFF2E614B93}" type="slidenum">
              <a:rPr lang="en-GB" altLang="nl-NL"/>
              <a:pPr>
                <a:defRPr/>
              </a:pPr>
              <a:t>‹#›</a:t>
            </a:fld>
            <a:endParaRPr lang="en-GB" altLang="nl-NL"/>
          </a:p>
        </p:txBody>
      </p:sp>
    </p:spTree>
    <p:extLst>
      <p:ext uri="{BB962C8B-B14F-4D97-AF65-F5344CB8AC3E}">
        <p14:creationId xmlns:p14="http://schemas.microsoft.com/office/powerpoint/2010/main" val="241143703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0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770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4" y="0"/>
            <a:ext cx="4396429" cy="24146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83855" tIns="91928" rIns="183855" bIns="91928" numCol="1" anchor="t" anchorCtr="0" compatLnSpc="1">
            <a:prstTxWarp prst="textNoShape">
              <a:avLst/>
            </a:prstTxWarp>
          </a:bodyPr>
          <a:lstStyle>
            <a:lvl1pPr>
              <a:defRPr sz="2500">
                <a:latin typeface="Arial" charset="0"/>
              </a:defRPr>
            </a:lvl1pPr>
          </a:lstStyle>
          <a:p>
            <a:pPr>
              <a:defRPr/>
            </a:pPr>
            <a:endParaRPr lang="en-GB" altLang="nl-NL"/>
          </a:p>
        </p:txBody>
      </p:sp>
      <p:sp>
        <p:nvSpPr>
          <p:cNvPr id="288771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5745962" y="0"/>
            <a:ext cx="4396429" cy="24146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83855" tIns="91928" rIns="183855" bIns="91928" numCol="1" anchor="t" anchorCtr="0" compatLnSpc="1">
            <a:prstTxWarp prst="textNoShape">
              <a:avLst/>
            </a:prstTxWarp>
          </a:bodyPr>
          <a:lstStyle>
            <a:lvl1pPr algn="r">
              <a:defRPr sz="2500">
                <a:latin typeface="Arial" charset="0"/>
              </a:defRPr>
            </a:lvl1pPr>
          </a:lstStyle>
          <a:p>
            <a:pPr>
              <a:defRPr/>
            </a:pPr>
            <a:endParaRPr lang="en-GB" altLang="nl-NL"/>
          </a:p>
        </p:txBody>
      </p:sp>
      <p:sp>
        <p:nvSpPr>
          <p:cNvPr id="3686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-7021513" y="3627438"/>
            <a:ext cx="24188738" cy="181419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88773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1014899" y="22971288"/>
            <a:ext cx="8114790" cy="217559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83855" tIns="91928" rIns="183855" bIns="9192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nl-NL" noProof="0"/>
              <a:t>Click to edit Master text styles</a:t>
            </a:r>
          </a:p>
          <a:p>
            <a:pPr lvl="1"/>
            <a:r>
              <a:rPr lang="en-GB" altLang="nl-NL" noProof="0"/>
              <a:t>Second level</a:t>
            </a:r>
          </a:p>
          <a:p>
            <a:pPr lvl="2"/>
            <a:r>
              <a:rPr lang="en-GB" altLang="nl-NL" noProof="0"/>
              <a:t>Third level</a:t>
            </a:r>
          </a:p>
          <a:p>
            <a:pPr lvl="3"/>
            <a:r>
              <a:rPr lang="en-GB" altLang="nl-NL" noProof="0"/>
              <a:t>Fourth level</a:t>
            </a:r>
          </a:p>
          <a:p>
            <a:pPr lvl="4"/>
            <a:r>
              <a:rPr lang="en-GB" altLang="nl-NL" noProof="0"/>
              <a:t>Fifth level</a:t>
            </a:r>
          </a:p>
        </p:txBody>
      </p:sp>
      <p:sp>
        <p:nvSpPr>
          <p:cNvPr id="288774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4" y="45934562"/>
            <a:ext cx="4396429" cy="24146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83855" tIns="91928" rIns="183855" bIns="91928" numCol="1" anchor="b" anchorCtr="0" compatLnSpc="1">
            <a:prstTxWarp prst="textNoShape">
              <a:avLst/>
            </a:prstTxWarp>
          </a:bodyPr>
          <a:lstStyle>
            <a:lvl1pPr>
              <a:defRPr sz="2500">
                <a:latin typeface="Arial" charset="0"/>
              </a:defRPr>
            </a:lvl1pPr>
          </a:lstStyle>
          <a:p>
            <a:pPr>
              <a:defRPr/>
            </a:pPr>
            <a:endParaRPr lang="en-GB" altLang="nl-NL"/>
          </a:p>
        </p:txBody>
      </p:sp>
      <p:sp>
        <p:nvSpPr>
          <p:cNvPr id="28877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5745962" y="45934562"/>
            <a:ext cx="4396429" cy="241466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183855" tIns="91928" rIns="183855" bIns="91928" numCol="1" anchor="b" anchorCtr="0" compatLnSpc="1">
            <a:prstTxWarp prst="textNoShape">
              <a:avLst/>
            </a:prstTxWarp>
          </a:bodyPr>
          <a:lstStyle>
            <a:lvl1pPr algn="r">
              <a:defRPr sz="2500">
                <a:latin typeface="Arial" charset="0"/>
              </a:defRPr>
            </a:lvl1pPr>
          </a:lstStyle>
          <a:p>
            <a:pPr>
              <a:defRPr/>
            </a:pPr>
            <a:fld id="{8C4F822F-EA36-400F-87F1-769B038860DD}" type="slidenum">
              <a:rPr lang="en-GB" altLang="nl-NL"/>
              <a:pPr>
                <a:defRPr/>
              </a:pPr>
              <a:t>‹#›</a:t>
            </a:fld>
            <a:endParaRPr lang="en-GB" altLang="nl-NL"/>
          </a:p>
        </p:txBody>
      </p:sp>
    </p:spTree>
    <p:extLst>
      <p:ext uri="{BB962C8B-B14F-4D97-AF65-F5344CB8AC3E}">
        <p14:creationId xmlns:p14="http://schemas.microsoft.com/office/powerpoint/2010/main" val="4008139067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cost.eu/participate/networking" TargetMode="External"/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9802805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-5921375" y="6232525"/>
            <a:ext cx="22439313" cy="16829088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70367" indent="-370367">
              <a:buFont typeface="Arial" panose="020B0604020202020204" pitchFamily="34" charset="0"/>
              <a:buChar char="•"/>
            </a:pPr>
            <a:r>
              <a:rPr lang="en-GB">
                <a:latin typeface="+mn-lt"/>
              </a:rPr>
              <a:t>COST Actions are bottom-up  </a:t>
            </a:r>
            <a:r>
              <a:rPr lang="en-GB" b="1">
                <a:latin typeface="+mn-lt"/>
              </a:rPr>
              <a:t>science and technology networks, open to researchers and stakeholders</a:t>
            </a:r>
            <a:r>
              <a:rPr lang="en-GB">
                <a:latin typeface="+mn-lt"/>
              </a:rPr>
              <a:t>. </a:t>
            </a:r>
          </a:p>
          <a:p>
            <a:pPr marL="370367" indent="-370367">
              <a:buFont typeface="Arial" panose="020B0604020202020204" pitchFamily="34" charset="0"/>
              <a:buChar char="•"/>
            </a:pPr>
            <a:r>
              <a:rPr lang="en-GB">
                <a:latin typeface="+mn-lt"/>
              </a:rPr>
              <a:t>They are active through a range of  </a:t>
            </a:r>
            <a:r>
              <a:rPr lang="en-GB" u="sng">
                <a:latin typeface="+mn-lt"/>
                <a:hlinkClick r:id="rId3"/>
              </a:rPr>
              <a:t>networking tools</a:t>
            </a:r>
            <a:r>
              <a:rPr lang="en-GB">
                <a:latin typeface="+mn-lt"/>
              </a:rPr>
              <a:t> , such as workshops, conferences, training schools, short-term scientific missions (STSMs), and dissemination activities.  </a:t>
            </a:r>
          </a:p>
          <a:p>
            <a:pPr marL="370367" indent="-370367">
              <a:buFont typeface="Arial" panose="020B0604020202020204" pitchFamily="34" charset="0"/>
              <a:buChar char="•"/>
            </a:pPr>
            <a:r>
              <a:rPr lang="en-GB" b="1">
                <a:latin typeface="+mn-lt"/>
              </a:rPr>
              <a:t>COST does not fund research itself.</a:t>
            </a:r>
          </a:p>
          <a:p>
            <a:pPr marL="370367" indent="-370367">
              <a:buFont typeface="Arial" panose="020B0604020202020204" pitchFamily="34" charset="0"/>
              <a:buChar char="•"/>
            </a:pPr>
            <a:r>
              <a:rPr lang="en-GB" b="1">
                <a:latin typeface="+mn-lt"/>
              </a:rPr>
              <a:t>Around 260 COST Actions are currently ongoing.</a:t>
            </a:r>
          </a:p>
          <a:p>
            <a:endParaRPr lang="en-GB" b="1">
              <a:latin typeface="+mn-lt"/>
            </a:endParaRPr>
          </a:p>
          <a:p>
            <a:r>
              <a:rPr lang="en-GB" b="1">
                <a:latin typeface="+mn-lt"/>
              </a:rPr>
              <a:t>Researcher-driven</a:t>
            </a:r>
            <a:r>
              <a:rPr lang="en-GB">
                <a:latin typeface="+mn-lt"/>
              </a:rPr>
              <a:t> </a:t>
            </a:r>
          </a:p>
          <a:p>
            <a:r>
              <a:rPr lang="en-GB">
                <a:latin typeface="+mn-lt"/>
              </a:rPr>
              <a:t>In terms of proposed topics, objectives and work organisation; researchers choose their own topics; all decision are entrusted to the Action’s Management Committees</a:t>
            </a:r>
          </a:p>
          <a:p>
            <a:endParaRPr lang="en-GB">
              <a:latin typeface="+mn-lt"/>
            </a:endParaRPr>
          </a:p>
          <a:p>
            <a:r>
              <a:rPr lang="en-GB" b="1">
                <a:latin typeface="+mn-lt"/>
              </a:rPr>
              <a:t>Open and Inclusive</a:t>
            </a:r>
            <a:r>
              <a:rPr lang="en-GB">
                <a:latin typeface="+mn-lt"/>
              </a:rPr>
              <a:t> </a:t>
            </a:r>
          </a:p>
          <a:p>
            <a:r>
              <a:rPr lang="en-GB">
                <a:latin typeface="+mn-lt"/>
              </a:rPr>
              <a:t>Open to all researchers, engineers and scholars, irrespective of gender, field or career stage. Actions can expand, as researchers from new countries can join in during the first three years</a:t>
            </a:r>
          </a:p>
          <a:p>
            <a:endParaRPr lang="en-GB">
              <a:latin typeface="+mn-lt"/>
            </a:endParaRPr>
          </a:p>
          <a:p>
            <a:r>
              <a:rPr lang="en-GB" b="1">
                <a:latin typeface="+mn-lt"/>
              </a:rPr>
              <a:t>Multi- and interdisciplinary</a:t>
            </a:r>
            <a:r>
              <a:rPr lang="en-GB">
                <a:latin typeface="+mn-lt"/>
              </a:rPr>
              <a:t> </a:t>
            </a:r>
          </a:p>
          <a:p>
            <a:r>
              <a:rPr lang="en-GB">
                <a:latin typeface="+mn-lt"/>
              </a:rPr>
              <a:t>Building, bridging and expanding multi- and interdisciplinary science and technology research communities.</a:t>
            </a:r>
            <a:endParaRPr lang="en-US" baseline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1975286" fontAlgn="auto">
              <a:spcBef>
                <a:spcPts val="0"/>
              </a:spcBef>
              <a:spcAft>
                <a:spcPts val="0"/>
              </a:spcAft>
              <a:defRPr/>
            </a:pPr>
            <a:fld id="{2528229E-A5D3-DE47-928C-2ED6A4F8D306}" type="slidenum">
              <a:rPr lang="fr-FR">
                <a:solidFill>
                  <a:prstClr val="black"/>
                </a:solidFill>
                <a:latin typeface="Calibri"/>
              </a:rPr>
              <a:pPr defTabSz="1975286" fontAlgn="auto">
                <a:spcBef>
                  <a:spcPts val="0"/>
                </a:spcBef>
                <a:spcAft>
                  <a:spcPts val="0"/>
                </a:spcAft>
                <a:defRPr/>
              </a:pPr>
              <a:t>10</a:t>
            </a:fld>
            <a:endParaRPr lang="fr-FR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45986366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1975286" fontAlgn="auto">
              <a:spcBef>
                <a:spcPts val="0"/>
              </a:spcBef>
              <a:spcAft>
                <a:spcPts val="0"/>
              </a:spcAft>
              <a:defRPr/>
            </a:pPr>
            <a:fld id="{2528229E-A5D3-DE47-928C-2ED6A4F8D306}" type="slidenum">
              <a:rPr lang="fr-FR">
                <a:solidFill>
                  <a:prstClr val="black"/>
                </a:solidFill>
                <a:latin typeface="Calibri"/>
              </a:rPr>
              <a:pPr defTabSz="1975286" fontAlgn="auto">
                <a:spcBef>
                  <a:spcPts val="0"/>
                </a:spcBef>
                <a:spcAft>
                  <a:spcPts val="0"/>
                </a:spcAft>
                <a:defRPr/>
              </a:pPr>
              <a:t>11</a:t>
            </a:fld>
            <a:endParaRPr lang="fr-FR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219503230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8854305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8647077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8593134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24404653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260094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766829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algn="just"/>
            <a:r>
              <a:rPr lang="en-GB" dirty="0"/>
              <a:t>Intergovernmental organisation with 39 members</a:t>
            </a:r>
          </a:p>
          <a:p>
            <a:pPr algn="just"/>
            <a:r>
              <a:rPr lang="en-GB" dirty="0"/>
              <a:t>An EU-funded framework, receiving its funding from H2020</a:t>
            </a:r>
          </a:p>
          <a:p>
            <a:pPr algn="just"/>
            <a:r>
              <a:rPr lang="en-GB" dirty="0"/>
              <a:t>Enables researchers to set up their interdisciplinary research networks in Europe and beyond</a:t>
            </a:r>
          </a:p>
          <a:p>
            <a:pPr algn="just"/>
            <a:r>
              <a:rPr lang="en-GB" dirty="0"/>
              <a:t>Provides funds in a wide range of scientific topics for </a:t>
            </a:r>
          </a:p>
          <a:p>
            <a:pPr lvl="1" algn="just"/>
            <a:r>
              <a:rPr lang="en-GB" b="1" dirty="0">
                <a:solidFill>
                  <a:schemeClr val="accent1">
                    <a:lumMod val="75000"/>
                  </a:schemeClr>
                </a:solidFill>
              </a:rPr>
              <a:t>organising conferences </a:t>
            </a:r>
          </a:p>
          <a:p>
            <a:pPr lvl="1" algn="just"/>
            <a:r>
              <a:rPr lang="en-GB" b="1" dirty="0">
                <a:solidFill>
                  <a:schemeClr val="accent1">
                    <a:lumMod val="75000"/>
                  </a:schemeClr>
                </a:solidFill>
              </a:rPr>
              <a:t>meetings</a:t>
            </a:r>
          </a:p>
          <a:p>
            <a:pPr lvl="1" algn="just"/>
            <a:r>
              <a:rPr lang="en-GB" b="1" dirty="0">
                <a:solidFill>
                  <a:schemeClr val="accent1">
                    <a:lumMod val="75000"/>
                  </a:schemeClr>
                </a:solidFill>
              </a:rPr>
              <a:t>training schools</a:t>
            </a:r>
          </a:p>
          <a:p>
            <a:pPr lvl="1" algn="just"/>
            <a:r>
              <a:rPr lang="en-GB" b="1" dirty="0">
                <a:solidFill>
                  <a:schemeClr val="accent1">
                    <a:lumMod val="75000"/>
                  </a:schemeClr>
                </a:solidFill>
              </a:rPr>
              <a:t>short scientific exchanges or other networking activities</a:t>
            </a:r>
            <a:endParaRPr lang="en-GB" dirty="0"/>
          </a:p>
          <a:p>
            <a:pPr algn="just"/>
            <a:r>
              <a:rPr lang="en-GB" dirty="0"/>
              <a:t>Creates open spaces where people and ideas can grow, COST unlocks the full potential of science</a:t>
            </a:r>
          </a:p>
          <a:p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95377664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2138570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8983968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5605938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3427362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GB" dirty="0"/>
              <a:t>COST Actions:</a:t>
            </a:r>
          </a:p>
          <a:p>
            <a:pPr algn="just"/>
            <a:r>
              <a:rPr lang="en-GB" dirty="0"/>
              <a:t>Open and expandable</a:t>
            </a:r>
          </a:p>
          <a:p>
            <a:pPr algn="just"/>
            <a:r>
              <a:rPr lang="en-GB" dirty="0"/>
              <a:t>Bottom-up</a:t>
            </a:r>
          </a:p>
          <a:p>
            <a:pPr algn="just"/>
            <a:r>
              <a:rPr lang="en-GB" dirty="0"/>
              <a:t>Flexible and light</a:t>
            </a:r>
          </a:p>
          <a:p>
            <a:pPr algn="just"/>
            <a:r>
              <a:rPr lang="en-GB" dirty="0"/>
              <a:t>Output and impact oriented 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528229E-A5D3-DE47-928C-2ED6A4F8D306}" type="slidenum">
              <a:rPr lang="fr-FR" smtClean="0"/>
              <a:t>8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42144650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383847" indent="-383847">
              <a:buFont typeface="Arial" panose="020B0604020202020204" pitchFamily="34" charset="0"/>
              <a:buChar char="•"/>
            </a:pPr>
            <a:r>
              <a:rPr lang="en-GB"/>
              <a:t>A network of researchers, engineers and scholars with nationally funded research (</a:t>
            </a:r>
            <a:r>
              <a:rPr lang="en-US" baseline="0"/>
              <a:t>Build a community</a:t>
            </a:r>
          </a:p>
          <a:p>
            <a:r>
              <a:rPr lang="en-US" baseline="0"/>
              <a:t>Build a new collective identity)</a:t>
            </a:r>
            <a:endParaRPr lang="en-GB"/>
          </a:p>
          <a:p>
            <a:pPr marL="383847" indent="-383847" defTabSz="2047187">
              <a:buFont typeface="Arial" panose="020B0604020202020204" pitchFamily="34" charset="0"/>
              <a:buChar char="•"/>
              <a:defRPr/>
            </a:pPr>
            <a:r>
              <a:rPr lang="en-GB"/>
              <a:t>Collaborating in S&amp;T fields of common interest </a:t>
            </a:r>
            <a:r>
              <a:rPr lang="en-GB">
                <a:sym typeface="Wingdings" panose="05000000000000000000" pitchFamily="2" charset="2"/>
              </a:rPr>
              <a:t> MOU</a:t>
            </a:r>
          </a:p>
          <a:p>
            <a:pPr marL="383847" indent="-383847" defTabSz="2047187">
              <a:buFont typeface="Arial" panose="020B0604020202020204" pitchFamily="34" charset="0"/>
              <a:buChar char="•"/>
              <a:defRPr/>
            </a:pPr>
            <a:r>
              <a:rPr lang="en-GB"/>
              <a:t>From at least seven COST member Countries / Expandable to new participants / Currently average number of parties: </a:t>
            </a:r>
            <a:r>
              <a:rPr lang="en-GB" i="1"/>
              <a:t>27</a:t>
            </a:r>
          </a:p>
          <a:p>
            <a:pPr marL="383847" indent="-383847" defTabSz="2047187">
              <a:buFont typeface="Arial" panose="020B0604020202020204" pitchFamily="34" charset="0"/>
              <a:buChar char="•"/>
              <a:defRPr/>
            </a:pPr>
            <a:r>
              <a:rPr lang="en-GB"/>
              <a:t>Engage in research coordination and capacity building</a:t>
            </a:r>
          </a:p>
          <a:p>
            <a:pPr marL="383847" indent="-383847" defTabSz="2047187">
              <a:buFont typeface="Arial" panose="020B0604020202020204" pitchFamily="34" charset="0"/>
              <a:buChar char="•"/>
              <a:defRPr/>
            </a:pPr>
            <a:r>
              <a:rPr lang="en-US"/>
              <a:t>Average on the running</a:t>
            </a:r>
            <a:r>
              <a:rPr lang="en-US" baseline="0"/>
              <a:t> Actions</a:t>
            </a:r>
          </a:p>
          <a:p>
            <a:endParaRPr lang="en-US" baseline="0"/>
          </a:p>
          <a:p>
            <a:endParaRPr lang="en-US" baseline="0"/>
          </a:p>
          <a:p>
            <a:r>
              <a:rPr lang="en-US" baseline="0"/>
              <a:t>10% success rate</a:t>
            </a:r>
          </a:p>
          <a:p>
            <a:endParaRPr lang="en-US" baseline="0"/>
          </a:p>
          <a:p>
            <a:endParaRPr lang="en-US" baseline="0"/>
          </a:p>
          <a:p>
            <a:endParaRPr lang="en-US" baseline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defTabSz="1975286" fontAlgn="auto">
              <a:spcBef>
                <a:spcPts val="0"/>
              </a:spcBef>
              <a:spcAft>
                <a:spcPts val="0"/>
              </a:spcAft>
              <a:defRPr/>
            </a:pPr>
            <a:fld id="{2528229E-A5D3-DE47-928C-2ED6A4F8D306}" type="slidenum">
              <a:rPr lang="fr-FR">
                <a:solidFill>
                  <a:prstClr val="black"/>
                </a:solidFill>
                <a:latin typeface="Calibri"/>
              </a:rPr>
              <a:pPr defTabSz="1975286" fontAlgn="auto">
                <a:spcBef>
                  <a:spcPts val="0"/>
                </a:spcBef>
                <a:spcAft>
                  <a:spcPts val="0"/>
                </a:spcAft>
                <a:defRPr/>
              </a:pPr>
              <a:t>9</a:t>
            </a:fld>
            <a:endParaRPr lang="fr-FR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2395534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facebook.com/COST.Programme/" TargetMode="External"/><Relationship Id="rId3" Type="http://schemas.openxmlformats.org/officeDocument/2006/relationships/hyperlink" Target="https://twitter.com/costprogramme?lang=fr" TargetMode="External"/><Relationship Id="rId7" Type="http://schemas.openxmlformats.org/officeDocument/2006/relationships/image" Target="../media/image27.png"/><Relationship Id="rId2" Type="http://schemas.openxmlformats.org/officeDocument/2006/relationships/image" Target="../media/image42.jpeg"/><Relationship Id="rId1" Type="http://schemas.openxmlformats.org/officeDocument/2006/relationships/slideMaster" Target="../slideMasters/slideMaster7.xml"/><Relationship Id="rId6" Type="http://schemas.openxmlformats.org/officeDocument/2006/relationships/hyperlink" Target="https://www.youtube.com/user/COSTOffice" TargetMode="External"/><Relationship Id="rId11" Type="http://schemas.openxmlformats.org/officeDocument/2006/relationships/image" Target="../media/image38.png"/><Relationship Id="rId5" Type="http://schemas.openxmlformats.org/officeDocument/2006/relationships/hyperlink" Target="http://www.cost.eu/" TargetMode="External"/><Relationship Id="rId10" Type="http://schemas.openxmlformats.org/officeDocument/2006/relationships/hyperlink" Target="https://www.linkedin.com/company/cost-office" TargetMode="External"/><Relationship Id="rId4" Type="http://schemas.openxmlformats.org/officeDocument/2006/relationships/image" Target="../media/image45.jpeg"/><Relationship Id="rId9" Type="http://schemas.openxmlformats.org/officeDocument/2006/relationships/image" Target="../media/image46.png"/></Relationships>
</file>

<file path=ppt/slideLayouts/_rels/slideLayout10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Master" Target="../slideMasters/slideMaster7.xml"/></Relationships>
</file>

<file path=ppt/slideLayouts/_rels/slideLayout10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Master" Target="../slideMasters/slideMaster7.xml"/></Relationships>
</file>

<file path=ppt/slideLayouts/_rels/slideLayout10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8.xml"/></Relationships>
</file>

<file path=ppt/slideLayouts/_rels/slideLayout10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8.xml"/></Relationships>
</file>

<file path=ppt/slideLayouts/_rels/slideLayout10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8.xml"/></Relationships>
</file>

<file path=ppt/slideLayouts/_rels/slideLayout10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8.xml"/></Relationships>
</file>

<file path=ppt/slideLayouts/_rels/slideLayout10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8.xml"/></Relationships>
</file>

<file path=ppt/slideLayouts/_rels/slideLayout10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8.xml"/></Relationships>
</file>

<file path=ppt/slideLayouts/_rels/slideLayout10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8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8.xml"/></Relationships>
</file>

<file path=ppt/slideLayouts/_rels/slideLayout1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8.xml"/></Relationships>
</file>

<file path=ppt/slideLayouts/_rels/slideLayout1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8.xml"/></Relationships>
</file>

<file path=ppt/slideLayouts/_rels/slideLayout1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8.xml"/></Relationships>
</file>

<file path=ppt/slideLayouts/_rels/slideLayout1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8.xml"/></Relationships>
</file>

<file path=ppt/slideLayouts/_rels/slideLayout1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g"/><Relationship Id="rId1" Type="http://schemas.openxmlformats.org/officeDocument/2006/relationships/slideMaster" Target="../slideMasters/slideMaster8.xml"/></Relationships>
</file>

<file path=ppt/slideLayouts/_rels/slideLayout1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Master" Target="../slideMasters/slideMaster8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1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Master" Target="../slideMasters/slideMaster9.xml"/></Relationships>
</file>

<file path=ppt/slideLayouts/_rels/slideLayout1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Master" Target="../slideMasters/slideMaster9.xml"/></Relationships>
</file>

<file path=ppt/slideLayouts/_rels/slideLayout12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facebook.com/COST.Programme/" TargetMode="External"/><Relationship Id="rId3" Type="http://schemas.openxmlformats.org/officeDocument/2006/relationships/hyperlink" Target="https://twitter.com/costprogramme?lang=fr" TargetMode="External"/><Relationship Id="rId7" Type="http://schemas.openxmlformats.org/officeDocument/2006/relationships/image" Target="../media/image12.png"/><Relationship Id="rId2" Type="http://schemas.openxmlformats.org/officeDocument/2006/relationships/image" Target="../media/image10.emf"/><Relationship Id="rId1" Type="http://schemas.openxmlformats.org/officeDocument/2006/relationships/slideMaster" Target="../slideMasters/slideMaster1.xml"/><Relationship Id="rId6" Type="http://schemas.openxmlformats.org/officeDocument/2006/relationships/hyperlink" Target="https://www.youtube.com/user/COSTOffice" TargetMode="External"/><Relationship Id="rId11" Type="http://schemas.openxmlformats.org/officeDocument/2006/relationships/image" Target="../media/image14.png"/><Relationship Id="rId5" Type="http://schemas.openxmlformats.org/officeDocument/2006/relationships/hyperlink" Target="http://www.cost.eu/" TargetMode="External"/><Relationship Id="rId10" Type="http://schemas.openxmlformats.org/officeDocument/2006/relationships/hyperlink" Target="https://www.linkedin.com/company/cost-office" TargetMode="External"/><Relationship Id="rId4" Type="http://schemas.openxmlformats.org/officeDocument/2006/relationships/image" Target="../media/image11.jpeg"/><Relationship Id="rId9" Type="http://schemas.openxmlformats.org/officeDocument/2006/relationships/image" Target="../media/image13.png"/></Relationships>
</file>

<file path=ppt/slideLayouts/_rels/slideLayout1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Master" Target="../slideMasters/slideMaster9.xml"/></Relationships>
</file>

<file path=ppt/slideLayouts/_rels/slideLayout1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Master" Target="../slideMasters/slideMaster9.xml"/></Relationships>
</file>

<file path=ppt/slideLayouts/_rels/slideLayout1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Master" Target="../slideMasters/slideMaster9.xml"/></Relationships>
</file>

<file path=ppt/slideLayouts/_rels/slideLayout1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Master" Target="../slideMasters/slideMaster9.xml"/></Relationships>
</file>

<file path=ppt/slideLayouts/_rels/slideLayout1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Master" Target="../slideMasters/slideMaster9.xml"/></Relationships>
</file>

<file path=ppt/slideLayouts/_rels/slideLayout1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Master" Target="../slideMasters/slideMaster9.xml"/></Relationships>
</file>

<file path=ppt/slideLayouts/_rels/slideLayout1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Master" Target="../slideMasters/slideMaster9.xml"/></Relationships>
</file>

<file path=ppt/slideLayouts/_rels/slideLayout1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Master" Target="../slideMasters/slideMaster9.xml"/></Relationships>
</file>

<file path=ppt/slideLayouts/_rels/slideLayout1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Master" Target="../slideMasters/slideMaster9.xml"/></Relationships>
</file>

<file path=ppt/slideLayouts/_rels/slideLayout129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facebook.com/COST.Programme/" TargetMode="External"/><Relationship Id="rId13" Type="http://schemas.openxmlformats.org/officeDocument/2006/relationships/image" Target="../media/image25.jpg"/><Relationship Id="rId3" Type="http://schemas.openxmlformats.org/officeDocument/2006/relationships/hyperlink" Target="https://twitter.com/costprogramme?lang=fr" TargetMode="External"/><Relationship Id="rId7" Type="http://schemas.openxmlformats.org/officeDocument/2006/relationships/image" Target="../media/image48.png"/><Relationship Id="rId12" Type="http://schemas.openxmlformats.org/officeDocument/2006/relationships/hyperlink" Target="https://plus.google.com/115034754023972712749" TargetMode="External"/><Relationship Id="rId2" Type="http://schemas.openxmlformats.org/officeDocument/2006/relationships/image" Target="../media/image18.jpg"/><Relationship Id="rId1" Type="http://schemas.openxmlformats.org/officeDocument/2006/relationships/slideMaster" Target="../slideMasters/slideMaster9.xml"/><Relationship Id="rId6" Type="http://schemas.openxmlformats.org/officeDocument/2006/relationships/hyperlink" Target="https://www.youtube.com/user/COSTOffice" TargetMode="External"/><Relationship Id="rId11" Type="http://schemas.openxmlformats.org/officeDocument/2006/relationships/image" Target="../media/image50.png"/><Relationship Id="rId5" Type="http://schemas.openxmlformats.org/officeDocument/2006/relationships/hyperlink" Target="http://www.cost.eu/" TargetMode="External"/><Relationship Id="rId10" Type="http://schemas.openxmlformats.org/officeDocument/2006/relationships/hyperlink" Target="https://www.linkedin.com/groups/1699127" TargetMode="External"/><Relationship Id="rId4" Type="http://schemas.openxmlformats.org/officeDocument/2006/relationships/image" Target="../media/image21.jpeg"/><Relationship Id="rId9" Type="http://schemas.openxmlformats.org/officeDocument/2006/relationships/image" Target="../media/image49.png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_rels/slideLayout1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Master" Target="../slideMasters/slideMaster9.xml"/></Relationships>
</file>

<file path=ppt/slideLayouts/_rels/slideLayout1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Master" Target="../slideMasters/slideMaster9.xml"/></Relationships>
</file>

<file path=ppt/slideLayouts/_rels/slideLayout1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emf"/><Relationship Id="rId2" Type="http://schemas.openxmlformats.org/officeDocument/2006/relationships/image" Target="../media/image51.emf"/><Relationship Id="rId1" Type="http://schemas.openxmlformats.org/officeDocument/2006/relationships/slideMaster" Target="../slideMasters/slideMaster9.xml"/></Relationships>
</file>

<file path=ppt/slideLayouts/_rels/slideLayout1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emf"/><Relationship Id="rId2" Type="http://schemas.openxmlformats.org/officeDocument/2006/relationships/image" Target="../media/image51.emf"/><Relationship Id="rId1" Type="http://schemas.openxmlformats.org/officeDocument/2006/relationships/slideMaster" Target="../slideMasters/slideMaster9.xml"/></Relationships>
</file>

<file path=ppt/slideLayouts/_rels/slideLayout1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Master" Target="../slideMasters/slideMaster9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facebook.com/COST.Programme/" TargetMode="External"/><Relationship Id="rId13" Type="http://schemas.openxmlformats.org/officeDocument/2006/relationships/image" Target="../media/image25.jpg"/><Relationship Id="rId3" Type="http://schemas.openxmlformats.org/officeDocument/2006/relationships/hyperlink" Target="https://twitter.com/costprogramme?lang=fr" TargetMode="External"/><Relationship Id="rId7" Type="http://schemas.openxmlformats.org/officeDocument/2006/relationships/image" Target="../media/image22.png"/><Relationship Id="rId12" Type="http://schemas.openxmlformats.org/officeDocument/2006/relationships/hyperlink" Target="https://plus.google.com/115034754023972712749" TargetMode="External"/><Relationship Id="rId2" Type="http://schemas.openxmlformats.org/officeDocument/2006/relationships/image" Target="../media/image18.jpg"/><Relationship Id="rId1" Type="http://schemas.openxmlformats.org/officeDocument/2006/relationships/slideMaster" Target="../slideMasters/slideMaster2.xml"/><Relationship Id="rId6" Type="http://schemas.openxmlformats.org/officeDocument/2006/relationships/hyperlink" Target="https://www.youtube.com/user/COSTOffice" TargetMode="External"/><Relationship Id="rId11" Type="http://schemas.openxmlformats.org/officeDocument/2006/relationships/image" Target="../media/image24.png"/><Relationship Id="rId5" Type="http://schemas.openxmlformats.org/officeDocument/2006/relationships/hyperlink" Target="http://www.cost.eu/" TargetMode="External"/><Relationship Id="rId10" Type="http://schemas.openxmlformats.org/officeDocument/2006/relationships/hyperlink" Target="https://www.linkedin.com/groups/1699127" TargetMode="External"/><Relationship Id="rId4" Type="http://schemas.openxmlformats.org/officeDocument/2006/relationships/image" Target="../media/image21.jpeg"/><Relationship Id="rId9" Type="http://schemas.openxmlformats.org/officeDocument/2006/relationships/image" Target="../media/image23.png"/></Relationships>
</file>

<file path=ppt/slideLayouts/_rels/slideLayout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3.xml"/></Relationships>
</file>

<file path=ppt/slideLayouts/_rels/slideLayout41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facebook.com/COST.Programme/" TargetMode="External"/><Relationship Id="rId13" Type="http://schemas.openxmlformats.org/officeDocument/2006/relationships/image" Target="../media/image25.jpg"/><Relationship Id="rId3" Type="http://schemas.openxmlformats.org/officeDocument/2006/relationships/hyperlink" Target="https://twitter.com/costprogramme?lang=fr" TargetMode="External"/><Relationship Id="rId7" Type="http://schemas.openxmlformats.org/officeDocument/2006/relationships/image" Target="../media/image27.png"/><Relationship Id="rId12" Type="http://schemas.openxmlformats.org/officeDocument/2006/relationships/hyperlink" Target="https://plus.google.com/115034754023972712749" TargetMode="External"/><Relationship Id="rId2" Type="http://schemas.openxmlformats.org/officeDocument/2006/relationships/image" Target="../media/image10.emf"/><Relationship Id="rId1" Type="http://schemas.openxmlformats.org/officeDocument/2006/relationships/slideMaster" Target="../slideMasters/slideMaster3.xml"/><Relationship Id="rId6" Type="http://schemas.openxmlformats.org/officeDocument/2006/relationships/hyperlink" Target="https://www.youtube.com/user/COSTOffice" TargetMode="External"/><Relationship Id="rId11" Type="http://schemas.openxmlformats.org/officeDocument/2006/relationships/image" Target="../media/image29.png"/><Relationship Id="rId5" Type="http://schemas.openxmlformats.org/officeDocument/2006/relationships/hyperlink" Target="http://www.cost.eu/" TargetMode="External"/><Relationship Id="rId10" Type="http://schemas.openxmlformats.org/officeDocument/2006/relationships/hyperlink" Target="https://www.linkedin.com/groups/1699127" TargetMode="External"/><Relationship Id="rId4" Type="http://schemas.openxmlformats.org/officeDocument/2006/relationships/image" Target="../media/image26.jpeg"/><Relationship Id="rId9" Type="http://schemas.openxmlformats.org/officeDocument/2006/relationships/image" Target="../media/image28.png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3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3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Master" Target="../slideMasters/slideMaster3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Master" Target="../slideMasters/slideMaster4.xml"/></Relationships>
</file>

<file path=ppt/slideLayouts/_rels/slideLayout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4.xml"/></Relationships>
</file>

<file path=ppt/slideLayouts/_rels/slideLayout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5.xml"/></Relationships>
</file>

<file path=ppt/slideLayouts/_rels/slideLayout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Master" Target="../slideMasters/slideMaster5.xml"/></Relationships>
</file>

<file path=ppt/slideLayouts/_rels/slideLayout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emf"/><Relationship Id="rId1" Type="http://schemas.openxmlformats.org/officeDocument/2006/relationships/slideMaster" Target="../slideMasters/slideMaster5.xml"/></Relationships>
</file>

<file path=ppt/slideLayouts/_rels/slideLayout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emf"/><Relationship Id="rId1" Type="http://schemas.openxmlformats.org/officeDocument/2006/relationships/slideMaster" Target="../slideMasters/slideMaster5.xml"/></Relationships>
</file>

<file path=ppt/slideLayouts/_rels/slideLayout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5.xml"/></Relationships>
</file>

<file path=ppt/slideLayouts/_rels/slideLayout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5.xml"/></Relationships>
</file>

<file path=ppt/slideLayouts/_rels/slideLayout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5.xml"/></Relationships>
</file>

<file path=ppt/slideLayouts/_rels/slideLayout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5.xml"/></Relationships>
</file>

<file path=ppt/slideLayouts/_rels/slideLayout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5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5.xml"/></Relationships>
</file>

<file path=ppt/slideLayouts/_rels/slideLayout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Master" Target="../slideMasters/slideMaster5.xml"/></Relationships>
</file>

<file path=ppt/slideLayouts/_rels/slideLayout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Master" Target="../slideMasters/slideMaster5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Master" Target="../slideMasters/slideMaster6.xml"/></Relationships>
</file>

<file path=ppt/slideLayouts/_rels/slideLayout7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Master" Target="../slideMasters/slideMaster6.xml"/></Relationships>
</file>

<file path=ppt/slideLayouts/_rels/slideLayout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Master" Target="../slideMasters/slideMaster6.xml"/></Relationships>
</file>

<file path=ppt/slideLayouts/_rels/slideLayout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Master" Target="../slideMasters/slideMaster6.xml"/></Relationships>
</file>

<file path=ppt/slideLayouts/_rels/slideLayout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Master" Target="../slideMasters/slideMaster6.xml"/></Relationships>
</file>

<file path=ppt/slideLayouts/_rels/slideLayout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6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emf"/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6.xml"/></Relationships>
</file>

<file path=ppt/slideLayouts/_rels/slideLayout8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Master" Target="../slideMasters/slideMaster6.xml"/></Relationships>
</file>

<file path=ppt/slideLayouts/_rels/slideLayout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Master" Target="../slideMasters/slideMaster6.xml"/></Relationships>
</file>

<file path=ppt/slideLayouts/_rels/slideLayout8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6.xml"/></Relationships>
</file>

<file path=ppt/slideLayouts/_rels/slideLayout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6.xml"/></Relationships>
</file>

<file path=ppt/slideLayouts/_rels/slideLayout85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facebook.com/COST.Programme/" TargetMode="External"/><Relationship Id="rId13" Type="http://schemas.openxmlformats.org/officeDocument/2006/relationships/image" Target="../media/image25.jpg"/><Relationship Id="rId3" Type="http://schemas.openxmlformats.org/officeDocument/2006/relationships/hyperlink" Target="https://twitter.com/costprogramme?lang=fr" TargetMode="External"/><Relationship Id="rId7" Type="http://schemas.openxmlformats.org/officeDocument/2006/relationships/image" Target="../media/image27.png"/><Relationship Id="rId12" Type="http://schemas.openxmlformats.org/officeDocument/2006/relationships/hyperlink" Target="https://plus.google.com/115034754023972712749" TargetMode="External"/><Relationship Id="rId2" Type="http://schemas.openxmlformats.org/officeDocument/2006/relationships/image" Target="../media/image36.png"/><Relationship Id="rId1" Type="http://schemas.openxmlformats.org/officeDocument/2006/relationships/slideMaster" Target="../slideMasters/slideMaster6.xml"/><Relationship Id="rId6" Type="http://schemas.openxmlformats.org/officeDocument/2006/relationships/hyperlink" Target="https://www.youtube.com/user/COSTOffice" TargetMode="External"/><Relationship Id="rId11" Type="http://schemas.openxmlformats.org/officeDocument/2006/relationships/image" Target="../media/image38.png"/><Relationship Id="rId5" Type="http://schemas.openxmlformats.org/officeDocument/2006/relationships/hyperlink" Target="http://www.cost.eu/" TargetMode="External"/><Relationship Id="rId10" Type="http://schemas.openxmlformats.org/officeDocument/2006/relationships/hyperlink" Target="https://www.linkedin.com/groups/1699127" TargetMode="External"/><Relationship Id="rId4" Type="http://schemas.openxmlformats.org/officeDocument/2006/relationships/image" Target="../media/image26.jpeg"/><Relationship Id="rId9" Type="http://schemas.openxmlformats.org/officeDocument/2006/relationships/image" Target="../media/image37.png"/></Relationships>
</file>

<file path=ppt/slideLayouts/_rels/slideLayout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Master" Target="../slideMasters/slideMaster6.xml"/></Relationships>
</file>

<file path=ppt/slideLayouts/_rels/slideLayout8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Master" Target="../slideMasters/slideMaster6.xml"/></Relationships>
</file>

<file path=ppt/slideLayouts/_rels/slideLayout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Master" Target="../slideMasters/slideMaster7.xml"/></Relationships>
</file>

<file path=ppt/slideLayouts/_rels/slideLayout8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Master" Target="../slideMasters/slideMaster7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Master" Target="../slideMasters/slideMaster7.xml"/></Relationships>
</file>

<file path=ppt/slideLayouts/_rels/slideLayout9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Master" Target="../slideMasters/slideMaster7.xml"/></Relationships>
</file>

<file path=ppt/slideLayouts/_rels/slideLayout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Master" Target="../slideMasters/slideMaster7.xml"/></Relationships>
</file>

<file path=ppt/slideLayouts/_rels/slideLayout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Master" Target="../slideMasters/slideMaster7.xml"/></Relationships>
</file>

<file path=ppt/slideLayouts/_rels/slideLayout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Master" Target="../slideMasters/slideMaster7.xml"/></Relationships>
</file>

<file path=ppt/slideLayouts/_rels/slideLayout9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Master" Target="../slideMasters/slideMaster7.xml"/></Relationships>
</file>

<file path=ppt/slideLayouts/_rels/slideLayout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Master" Target="../slideMasters/slideMaster7.xml"/></Relationships>
</file>

<file path=ppt/slideLayouts/_rels/slideLayout9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Master" Target="../slideMasters/slideMaster7.xml"/></Relationships>
</file>

<file path=ppt/slideLayouts/_rels/slideLayout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Master" Target="../slideMasters/slideMaster7.xml"/></Relationships>
</file>

<file path=ppt/slideLayouts/_rels/slideLayout9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Master" Target="../slideMasters/slideMaster7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sentation -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" y="2"/>
            <a:ext cx="9143332" cy="6857499"/>
          </a:xfrm>
          <a:prstGeom prst="rect">
            <a:avLst/>
          </a:prstGeom>
        </p:spPr>
      </p:pic>
      <p:sp>
        <p:nvSpPr>
          <p:cNvPr id="9" name="Titre 13"/>
          <p:cNvSpPr>
            <a:spLocks noGrp="1"/>
          </p:cNvSpPr>
          <p:nvPr>
            <p:ph type="title" hasCustomPrompt="1"/>
          </p:nvPr>
        </p:nvSpPr>
        <p:spPr>
          <a:xfrm>
            <a:off x="1038803" y="3961399"/>
            <a:ext cx="6245657" cy="587767"/>
          </a:xfrm>
          <a:prstGeom prst="rect">
            <a:avLst/>
          </a:prstGeom>
        </p:spPr>
        <p:txBody>
          <a:bodyPr/>
          <a:lstStyle>
            <a:lvl1pPr>
              <a:defRPr sz="2625" b="1" i="0" baseline="0"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fr-FR" err="1"/>
              <a:t>Presentation</a:t>
            </a:r>
            <a:r>
              <a:rPr lang="fr-FR"/>
              <a:t> </a:t>
            </a:r>
            <a:r>
              <a:rPr lang="fr-FR" err="1"/>
              <a:t>title</a:t>
            </a:r>
            <a:r>
              <a:rPr lang="fr-FR"/>
              <a:t> – one line</a:t>
            </a:r>
          </a:p>
        </p:txBody>
      </p:sp>
      <p:sp>
        <p:nvSpPr>
          <p:cNvPr id="10" name="Espace réservé du texte 16"/>
          <p:cNvSpPr>
            <a:spLocks noGrp="1"/>
          </p:cNvSpPr>
          <p:nvPr>
            <p:ph type="body" sz="quarter" idx="10" hasCustomPrompt="1"/>
          </p:nvPr>
        </p:nvSpPr>
        <p:spPr>
          <a:xfrm>
            <a:off x="1038442" y="4557940"/>
            <a:ext cx="6246019" cy="46967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baseline="0">
                <a:solidFill>
                  <a:schemeClr val="tx2"/>
                </a:solidFill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fr-FR" err="1"/>
              <a:t>Presentation</a:t>
            </a:r>
            <a:r>
              <a:rPr lang="fr-FR"/>
              <a:t> </a:t>
            </a:r>
            <a:r>
              <a:rPr lang="fr-FR" err="1"/>
              <a:t>subtitle</a:t>
            </a:r>
            <a:r>
              <a:rPr lang="fr-FR"/>
              <a:t> – one line</a:t>
            </a:r>
          </a:p>
        </p:txBody>
      </p:sp>
      <p:sp>
        <p:nvSpPr>
          <p:cNvPr id="11" name="Espace réservé du texte 16"/>
          <p:cNvSpPr>
            <a:spLocks noGrp="1"/>
          </p:cNvSpPr>
          <p:nvPr>
            <p:ph type="body" sz="quarter" idx="11" hasCustomPrompt="1"/>
          </p:nvPr>
        </p:nvSpPr>
        <p:spPr>
          <a:xfrm>
            <a:off x="1038442" y="5043451"/>
            <a:ext cx="6246019" cy="46967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 baseline="0">
                <a:solidFill>
                  <a:schemeClr val="tx2"/>
                </a:solidFill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fr-FR" err="1"/>
              <a:t>Presenter</a:t>
            </a:r>
            <a:r>
              <a:rPr lang="fr-FR"/>
              <a:t> – Location – Date</a:t>
            </a:r>
          </a:p>
        </p:txBody>
      </p:sp>
    </p:spTree>
    <p:extLst>
      <p:ext uri="{BB962C8B-B14F-4D97-AF65-F5344CB8AC3E}">
        <p14:creationId xmlns:p14="http://schemas.microsoft.com/office/powerpoint/2010/main" val="125121094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756">
          <p15:clr>
            <a:srgbClr val="FBAE40"/>
          </p15:clr>
        </p15:guide>
      </p15:sldGuideLst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resentation - Empty -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" y="2"/>
            <a:ext cx="9143332" cy="6857499"/>
          </a:xfrm>
          <a:prstGeom prst="rect">
            <a:avLst/>
          </a:prstGeom>
        </p:spPr>
      </p:pic>
      <p:sp>
        <p:nvSpPr>
          <p:cNvPr id="7" name="ZoneTexte 6"/>
          <p:cNvSpPr txBox="1"/>
          <p:nvPr userDrawn="1"/>
        </p:nvSpPr>
        <p:spPr>
          <a:xfrm>
            <a:off x="6591906" y="6216897"/>
            <a:ext cx="22497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</a:pPr>
            <a:fld id="{81EA0223-3D14-C84A-AE2B-9CB9ED9A928C}" type="slidenum">
              <a:rPr lang="fr-FR" sz="1200" smtClean="0">
                <a:solidFill>
                  <a:srgbClr val="656865"/>
                </a:solidFill>
                <a:latin typeface="Arial"/>
              </a:rPr>
              <a:pPr algn="r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fr-FR" sz="1200">
              <a:solidFill>
                <a:srgbClr val="656865"/>
              </a:solidFill>
              <a:latin typeface="Arial"/>
            </a:endParaRPr>
          </a:p>
        </p:txBody>
      </p:sp>
      <p:sp>
        <p:nvSpPr>
          <p:cNvPr id="8" name="Titre 13"/>
          <p:cNvSpPr>
            <a:spLocks noGrp="1"/>
          </p:cNvSpPr>
          <p:nvPr>
            <p:ph type="title" hasCustomPrompt="1"/>
          </p:nvPr>
        </p:nvSpPr>
        <p:spPr>
          <a:xfrm>
            <a:off x="737594" y="565743"/>
            <a:ext cx="6245657" cy="587767"/>
          </a:xfrm>
          <a:prstGeom prst="rect">
            <a:avLst/>
          </a:prstGeom>
        </p:spPr>
        <p:txBody>
          <a:bodyPr/>
          <a:lstStyle>
            <a:lvl1pPr>
              <a:defRPr sz="2100" b="1" i="0" baseline="0"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fr-FR" err="1"/>
              <a:t>Presentation</a:t>
            </a:r>
            <a:r>
              <a:rPr lang="fr-FR"/>
              <a:t> </a:t>
            </a:r>
            <a:r>
              <a:rPr lang="fr-FR" err="1"/>
              <a:t>title</a:t>
            </a:r>
            <a:r>
              <a:rPr lang="fr-FR"/>
              <a:t> – one line</a:t>
            </a:r>
          </a:p>
        </p:txBody>
      </p:sp>
      <p:sp>
        <p:nvSpPr>
          <p:cNvPr id="10" name="Espace réservé du tableau 4"/>
          <p:cNvSpPr>
            <a:spLocks noGrp="1"/>
          </p:cNvSpPr>
          <p:nvPr>
            <p:ph type="tbl" sz="quarter" idx="10"/>
          </p:nvPr>
        </p:nvSpPr>
        <p:spPr>
          <a:xfrm>
            <a:off x="738188" y="1155982"/>
            <a:ext cx="7667625" cy="4620245"/>
          </a:xfrm>
          <a:prstGeom prst="rect">
            <a:avLst/>
          </a:prstGeom>
        </p:spPr>
        <p:txBody>
          <a:bodyPr vert="horz"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1132211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51">
          <p15:clr>
            <a:srgbClr val="FBAE40"/>
          </p15:clr>
        </p15:guide>
        <p15:guide id="2" orient="horz" pos="1253">
          <p15:clr>
            <a:srgbClr val="FBAE40"/>
          </p15:clr>
        </p15:guide>
        <p15:guide id="3" orient="horz" pos="3634">
          <p15:clr>
            <a:srgbClr val="FBAE40"/>
          </p15:clr>
        </p15:guide>
        <p15:guide id="4" pos="6992">
          <p15:clr>
            <a:srgbClr val="FBAE40"/>
          </p15:clr>
        </p15:guide>
      </p15:sldGuideLst>
    </p:ext>
  </p:extLst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sentation - Emp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1">
            <a:extLst>
              <a:ext uri="{FF2B5EF4-FFF2-40B4-BE49-F238E27FC236}">
                <a16:creationId xmlns:a16="http://schemas.microsoft.com/office/drawing/2014/main" id="{4A9C1BB3-CB59-43DB-B01E-C41CCF60E6A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ZoneTexte 5">
            <a:extLst>
              <a:ext uri="{FF2B5EF4-FFF2-40B4-BE49-F238E27FC236}">
                <a16:creationId xmlns:a16="http://schemas.microsoft.com/office/drawing/2014/main" id="{814C6038-4DCF-496A-834D-D471DCF85BD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30263" y="4313238"/>
            <a:ext cx="5270500" cy="338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fr-FR" altLang="en-US" sz="1600">
                <a:solidFill>
                  <a:schemeClr val="tx2"/>
                </a:solidFill>
              </a:rPr>
              <a:t>Subscribe to our news: </a:t>
            </a:r>
            <a:r>
              <a:rPr lang="fr-FR" altLang="en-US" sz="1600" u="sng">
                <a:solidFill>
                  <a:schemeClr val="tx2"/>
                </a:solidFill>
              </a:rPr>
              <a:t>www.cost.eu/subscribe</a:t>
            </a:r>
            <a:endParaRPr lang="fr-FR" altLang="en-US" sz="1600">
              <a:solidFill>
                <a:schemeClr val="tx2"/>
              </a:solidFill>
            </a:endParaRPr>
          </a:p>
        </p:txBody>
      </p:sp>
      <p:grpSp>
        <p:nvGrpSpPr>
          <p:cNvPr id="6" name="Grouper 15">
            <a:extLst>
              <a:ext uri="{FF2B5EF4-FFF2-40B4-BE49-F238E27FC236}">
                <a16:creationId xmlns:a16="http://schemas.microsoft.com/office/drawing/2014/main" id="{E871BF99-21CC-4D2E-82C8-DF2049EB52A3}"/>
              </a:ext>
            </a:extLst>
          </p:cNvPr>
          <p:cNvGrpSpPr>
            <a:grpSpLocks/>
          </p:cNvGrpSpPr>
          <p:nvPr/>
        </p:nvGrpSpPr>
        <p:grpSpPr bwMode="auto">
          <a:xfrm>
            <a:off x="6635750" y="5354638"/>
            <a:ext cx="2201863" cy="1171575"/>
            <a:chOff x="6636485" y="5354057"/>
            <a:chExt cx="2200682" cy="1172172"/>
          </a:xfrm>
        </p:grpSpPr>
        <p:grpSp>
          <p:nvGrpSpPr>
            <p:cNvPr id="7" name="Grouper 16">
              <a:extLst>
                <a:ext uri="{FF2B5EF4-FFF2-40B4-BE49-F238E27FC236}">
                  <a16:creationId xmlns:a16="http://schemas.microsoft.com/office/drawing/2014/main" id="{A6E04814-23A1-45E2-99B1-2DA55C30CF2A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6883674" y="5354057"/>
              <a:ext cx="1953493" cy="1172172"/>
              <a:chOff x="6883674" y="5354057"/>
              <a:chExt cx="1953493" cy="1172172"/>
            </a:xfrm>
          </p:grpSpPr>
          <p:pic>
            <p:nvPicPr>
              <p:cNvPr id="9" name="Image 18" descr="Plan de travail 1OFF-Icones.jpg">
                <a:hlinkClick r:id="rId3"/>
                <a:extLst>
                  <a:ext uri="{FF2B5EF4-FFF2-40B4-BE49-F238E27FC236}">
                    <a16:creationId xmlns:a16="http://schemas.microsoft.com/office/drawing/2014/main" id="{7D5F072D-B624-45BD-96EC-85FBCC3F59D5}"/>
                  </a:ext>
                </a:extLst>
              </p:cNvPr>
              <p:cNvPicPr>
                <a:picLocks noChangeArrowheads="1"/>
              </p:cNvPicPr>
              <p:nvPr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8382903" y="5776143"/>
                <a:ext cx="360000" cy="3306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0" name="ZoneTexte 19">
                <a:hlinkClick r:id="rId5"/>
                <a:extLst>
                  <a:ext uri="{FF2B5EF4-FFF2-40B4-BE49-F238E27FC236}">
                    <a16:creationId xmlns:a16="http://schemas.microsoft.com/office/drawing/2014/main" id="{378C3D44-4370-4185-A178-B0E581F4C30F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6935575" y="6218452"/>
                <a:ext cx="1901592" cy="307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r" eaLnBrk="1" hangingPunct="1"/>
                <a:r>
                  <a:rPr lang="fr-FR" altLang="en-US" sz="1400">
                    <a:solidFill>
                      <a:schemeClr val="tx2"/>
                    </a:solidFill>
                  </a:rPr>
                  <a:t>www.cost.eu</a:t>
                </a:r>
              </a:p>
            </p:txBody>
          </p:sp>
          <p:pic>
            <p:nvPicPr>
              <p:cNvPr id="11" name="Image 20">
                <a:hlinkClick r:id="rId6"/>
                <a:extLst>
                  <a:ext uri="{FF2B5EF4-FFF2-40B4-BE49-F238E27FC236}">
                    <a16:creationId xmlns:a16="http://schemas.microsoft.com/office/drawing/2014/main" id="{6695E6FE-2E63-4CE1-A5EE-43972CECE368}"/>
                  </a:ext>
                </a:extLst>
              </p:cNvPr>
              <p:cNvPicPr>
                <a:picLocks noChangeArrowheads="1"/>
              </p:cNvPicPr>
              <p:nvPr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500289" y="5780684"/>
                <a:ext cx="779907" cy="3310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2" name="Image 21">
                <a:hlinkClick r:id="rId8"/>
                <a:extLst>
                  <a:ext uri="{FF2B5EF4-FFF2-40B4-BE49-F238E27FC236}">
                    <a16:creationId xmlns:a16="http://schemas.microsoft.com/office/drawing/2014/main" id="{DAF2A955-5C9E-468F-ABC2-4253F6EB1B09}"/>
                  </a:ext>
                </a:extLst>
              </p:cNvPr>
              <p:cNvPicPr>
                <a:picLocks noChangeArrowheads="1"/>
              </p:cNvPicPr>
              <p:nvPr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069413" y="5781094"/>
                <a:ext cx="330628" cy="33062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3" name="ZoneTexte 22">
                <a:extLst>
                  <a:ext uri="{FF2B5EF4-FFF2-40B4-BE49-F238E27FC236}">
                    <a16:creationId xmlns:a16="http://schemas.microsoft.com/office/drawing/2014/main" id="{3710D49B-2EAD-4CE6-BF76-C716A872A197}"/>
                  </a:ext>
                </a:extLst>
              </p:cNvPr>
              <p:cNvSpPr txBox="1">
                <a:spLocks noChangeArrowheads="1"/>
              </p:cNvSpPr>
              <p:nvPr/>
            </p:nvSpPr>
            <p:spPr bwMode="auto">
              <a:xfrm>
                <a:off x="6883674" y="5354057"/>
                <a:ext cx="1901592" cy="30777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fontAlgn="base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algn="r" eaLnBrk="1" hangingPunct="1"/>
                <a:r>
                  <a:rPr lang="fr-FR" altLang="en-US" sz="1400" b="1">
                    <a:solidFill>
                      <a:schemeClr val="tx2"/>
                    </a:solidFill>
                  </a:rPr>
                  <a:t>Subscribe</a:t>
                </a:r>
              </a:p>
            </p:txBody>
          </p:sp>
        </p:grpSp>
        <p:pic>
          <p:nvPicPr>
            <p:cNvPr id="8" name="Image 17">
              <a:hlinkClick r:id="rId10"/>
              <a:extLst>
                <a:ext uri="{FF2B5EF4-FFF2-40B4-BE49-F238E27FC236}">
                  <a16:creationId xmlns:a16="http://schemas.microsoft.com/office/drawing/2014/main" id="{9ECEF102-9D72-4E79-9D13-C11E7D8B7D9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636485" y="5778159"/>
              <a:ext cx="328612" cy="3286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4" name="Titre 13"/>
          <p:cNvSpPr>
            <a:spLocks noGrp="1"/>
          </p:cNvSpPr>
          <p:nvPr>
            <p:ph type="title"/>
          </p:nvPr>
        </p:nvSpPr>
        <p:spPr>
          <a:xfrm>
            <a:off x="830440" y="3390842"/>
            <a:ext cx="6245657" cy="587767"/>
          </a:xfrm>
          <a:prstGeom prst="rect">
            <a:avLst/>
          </a:prstGeom>
        </p:spPr>
        <p:txBody>
          <a:bodyPr/>
          <a:lstStyle>
            <a:lvl1pPr>
              <a:defRPr sz="3500" b="1" i="0" baseline="0"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en-US"/>
              <a:t>Click to edit Master title style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76891077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sentation - Empt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2">
            <a:extLst>
              <a:ext uri="{FF2B5EF4-FFF2-40B4-BE49-F238E27FC236}">
                <a16:creationId xmlns:a16="http://schemas.microsoft.com/office/drawing/2014/main" id="{C57D62AF-5DCE-4B2C-9441-725216E2A13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ZoneTexte 4">
            <a:extLst>
              <a:ext uri="{FF2B5EF4-FFF2-40B4-BE49-F238E27FC236}">
                <a16:creationId xmlns:a16="http://schemas.microsoft.com/office/drawing/2014/main" id="{70771211-352A-486C-9D6D-036BC07CDA1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91300" y="6216650"/>
            <a:ext cx="225107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/>
            <a:fld id="{DAB6A523-2FF5-4EA3-A38D-E0D2DD499835}" type="slidenum">
              <a:rPr lang="fr-FR" altLang="en-US" sz="1600">
                <a:solidFill>
                  <a:schemeClr val="tx2"/>
                </a:solidFill>
              </a:rPr>
              <a:pPr algn="r" eaLnBrk="1" hangingPunct="1"/>
              <a:t>‹#›</a:t>
            </a:fld>
            <a:endParaRPr lang="fr-FR" altLang="en-US" sz="160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9258605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sentation - Empty - Emp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>
            <a:extLst>
              <a:ext uri="{FF2B5EF4-FFF2-40B4-BE49-F238E27FC236}">
                <a16:creationId xmlns:a16="http://schemas.microsoft.com/office/drawing/2014/main" id="{DC149114-DCEC-4C02-BFA2-8F6149EAFA5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ZoneTexte 4">
            <a:extLst>
              <a:ext uri="{FF2B5EF4-FFF2-40B4-BE49-F238E27FC236}">
                <a16:creationId xmlns:a16="http://schemas.microsoft.com/office/drawing/2014/main" id="{6F1C1E68-733E-4951-A9FE-D20805C3475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91300" y="6216650"/>
            <a:ext cx="225107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/>
            <a:fld id="{513B658A-F7A4-43B9-8F67-E16586844C86}" type="slidenum">
              <a:rPr lang="fr-FR" altLang="en-US" sz="1600">
                <a:solidFill>
                  <a:schemeClr val="tx2"/>
                </a:solidFill>
              </a:rPr>
              <a:pPr algn="r" eaLnBrk="1" hangingPunct="1"/>
              <a:t>‹#›</a:t>
            </a:fld>
            <a:endParaRPr lang="fr-FR" altLang="en-US" sz="160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3854182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sentation -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" y="2"/>
            <a:ext cx="9143332" cy="6857499"/>
          </a:xfrm>
          <a:prstGeom prst="rect">
            <a:avLst/>
          </a:prstGeom>
        </p:spPr>
      </p:pic>
      <p:sp>
        <p:nvSpPr>
          <p:cNvPr id="9" name="Titre 13"/>
          <p:cNvSpPr>
            <a:spLocks noGrp="1"/>
          </p:cNvSpPr>
          <p:nvPr>
            <p:ph type="title" hasCustomPrompt="1"/>
          </p:nvPr>
        </p:nvSpPr>
        <p:spPr>
          <a:xfrm>
            <a:off x="1038803" y="3961399"/>
            <a:ext cx="6245657" cy="587767"/>
          </a:xfrm>
          <a:prstGeom prst="rect">
            <a:avLst/>
          </a:prstGeom>
        </p:spPr>
        <p:txBody>
          <a:bodyPr/>
          <a:lstStyle>
            <a:lvl1pPr>
              <a:defRPr sz="2625" b="1" i="0" baseline="0"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fr-FR" err="1"/>
              <a:t>Presentation</a:t>
            </a:r>
            <a:r>
              <a:rPr lang="fr-FR"/>
              <a:t> </a:t>
            </a:r>
            <a:r>
              <a:rPr lang="fr-FR" err="1"/>
              <a:t>title</a:t>
            </a:r>
            <a:r>
              <a:rPr lang="fr-FR"/>
              <a:t> – one line</a:t>
            </a:r>
          </a:p>
        </p:txBody>
      </p:sp>
      <p:sp>
        <p:nvSpPr>
          <p:cNvPr id="10" name="Espace réservé du texte 16"/>
          <p:cNvSpPr>
            <a:spLocks noGrp="1"/>
          </p:cNvSpPr>
          <p:nvPr>
            <p:ph type="body" sz="quarter" idx="10" hasCustomPrompt="1"/>
          </p:nvPr>
        </p:nvSpPr>
        <p:spPr>
          <a:xfrm>
            <a:off x="1038442" y="4557940"/>
            <a:ext cx="6246019" cy="46967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baseline="0">
                <a:solidFill>
                  <a:schemeClr val="tx2"/>
                </a:solidFill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fr-FR" err="1"/>
              <a:t>Presentation</a:t>
            </a:r>
            <a:r>
              <a:rPr lang="fr-FR"/>
              <a:t> </a:t>
            </a:r>
            <a:r>
              <a:rPr lang="fr-FR" err="1"/>
              <a:t>subtitle</a:t>
            </a:r>
            <a:r>
              <a:rPr lang="fr-FR"/>
              <a:t> – one line</a:t>
            </a:r>
          </a:p>
        </p:txBody>
      </p:sp>
      <p:sp>
        <p:nvSpPr>
          <p:cNvPr id="11" name="Espace réservé du texte 16"/>
          <p:cNvSpPr>
            <a:spLocks noGrp="1"/>
          </p:cNvSpPr>
          <p:nvPr>
            <p:ph type="body" sz="quarter" idx="11" hasCustomPrompt="1"/>
          </p:nvPr>
        </p:nvSpPr>
        <p:spPr>
          <a:xfrm>
            <a:off x="1038442" y="5043451"/>
            <a:ext cx="6246019" cy="46967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 baseline="0">
                <a:solidFill>
                  <a:schemeClr val="tx2"/>
                </a:solidFill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fr-FR" err="1"/>
              <a:t>Presenter</a:t>
            </a:r>
            <a:r>
              <a:rPr lang="fr-FR"/>
              <a:t> – Location – Date</a:t>
            </a:r>
          </a:p>
        </p:txBody>
      </p:sp>
    </p:spTree>
    <p:extLst>
      <p:ext uri="{BB962C8B-B14F-4D97-AF65-F5344CB8AC3E}">
        <p14:creationId xmlns:p14="http://schemas.microsoft.com/office/powerpoint/2010/main" val="178948757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756">
          <p15:clr>
            <a:srgbClr val="FBAE40"/>
          </p15:clr>
        </p15:guide>
      </p15:sldGuideLst>
    </p:ext>
  </p:extLst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resentation -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re 13"/>
          <p:cNvSpPr>
            <a:spLocks noGrp="1"/>
          </p:cNvSpPr>
          <p:nvPr>
            <p:ph type="title" hasCustomPrompt="1"/>
          </p:nvPr>
        </p:nvSpPr>
        <p:spPr>
          <a:xfrm>
            <a:off x="1038803" y="3961399"/>
            <a:ext cx="6245657" cy="587767"/>
          </a:xfrm>
          <a:prstGeom prst="rect">
            <a:avLst/>
          </a:prstGeom>
        </p:spPr>
        <p:txBody>
          <a:bodyPr/>
          <a:lstStyle>
            <a:lvl1pPr>
              <a:defRPr sz="2625" b="1" i="0" baseline="0"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fr-FR" err="1"/>
              <a:t>Presentation</a:t>
            </a:r>
            <a:r>
              <a:rPr lang="fr-FR"/>
              <a:t> </a:t>
            </a:r>
            <a:r>
              <a:rPr lang="fr-FR" err="1"/>
              <a:t>title</a:t>
            </a:r>
            <a:r>
              <a:rPr lang="fr-FR"/>
              <a:t> – one line</a:t>
            </a:r>
          </a:p>
        </p:txBody>
      </p:sp>
      <p:sp>
        <p:nvSpPr>
          <p:cNvPr id="10" name="Espace réservé du texte 16"/>
          <p:cNvSpPr>
            <a:spLocks noGrp="1"/>
          </p:cNvSpPr>
          <p:nvPr>
            <p:ph type="body" sz="quarter" idx="10" hasCustomPrompt="1"/>
          </p:nvPr>
        </p:nvSpPr>
        <p:spPr>
          <a:xfrm>
            <a:off x="1038442" y="4557940"/>
            <a:ext cx="6246019" cy="46967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baseline="0">
                <a:solidFill>
                  <a:schemeClr val="tx2"/>
                </a:solidFill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fr-FR" err="1"/>
              <a:t>Presentation</a:t>
            </a:r>
            <a:r>
              <a:rPr lang="fr-FR"/>
              <a:t> </a:t>
            </a:r>
            <a:r>
              <a:rPr lang="fr-FR" err="1"/>
              <a:t>subtitle</a:t>
            </a:r>
            <a:r>
              <a:rPr lang="fr-FR"/>
              <a:t> – one line</a:t>
            </a:r>
          </a:p>
        </p:txBody>
      </p:sp>
      <p:sp>
        <p:nvSpPr>
          <p:cNvPr id="11" name="Espace réservé du texte 16"/>
          <p:cNvSpPr>
            <a:spLocks noGrp="1"/>
          </p:cNvSpPr>
          <p:nvPr>
            <p:ph type="body" sz="quarter" idx="11" hasCustomPrompt="1"/>
          </p:nvPr>
        </p:nvSpPr>
        <p:spPr>
          <a:xfrm>
            <a:off x="1038442" y="5043451"/>
            <a:ext cx="6246019" cy="46967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 baseline="0">
                <a:solidFill>
                  <a:schemeClr val="tx2"/>
                </a:solidFill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fr-FR" err="1"/>
              <a:t>Presenter</a:t>
            </a:r>
            <a:r>
              <a:rPr lang="fr-FR"/>
              <a:t> – Location – Date</a:t>
            </a:r>
          </a:p>
        </p:txBody>
      </p:sp>
      <p:pic>
        <p:nvPicPr>
          <p:cNvPr id="5" name="Imag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484730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756">
          <p15:clr>
            <a:srgbClr val="FBAE40"/>
          </p15:clr>
        </p15:guide>
      </p15:sldGuideLst>
    </p:ext>
  </p:extLst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Presentation -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2200"/>
            <a:ext cx="9144000" cy="6858000"/>
          </a:xfrm>
          <a:prstGeom prst="rect">
            <a:avLst/>
          </a:prstGeom>
        </p:spPr>
      </p:pic>
      <p:sp>
        <p:nvSpPr>
          <p:cNvPr id="9" name="Titre 13"/>
          <p:cNvSpPr>
            <a:spLocks noGrp="1"/>
          </p:cNvSpPr>
          <p:nvPr>
            <p:ph type="title" hasCustomPrompt="1"/>
          </p:nvPr>
        </p:nvSpPr>
        <p:spPr>
          <a:xfrm>
            <a:off x="830441" y="1159488"/>
            <a:ext cx="6245657" cy="1842362"/>
          </a:xfrm>
          <a:prstGeom prst="rect">
            <a:avLst/>
          </a:prstGeom>
        </p:spPr>
        <p:txBody>
          <a:bodyPr anchor="b" anchorCtr="0"/>
          <a:lstStyle>
            <a:lvl1pPr>
              <a:defRPr sz="2625" b="1" i="0" baseline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fr-FR" err="1"/>
              <a:t>Presentation</a:t>
            </a:r>
            <a:r>
              <a:rPr lang="fr-FR"/>
              <a:t> </a:t>
            </a:r>
            <a:r>
              <a:rPr lang="fr-FR" err="1"/>
              <a:t>title</a:t>
            </a:r>
            <a:r>
              <a:rPr lang="fr-FR"/>
              <a:t> – one line</a:t>
            </a:r>
          </a:p>
        </p:txBody>
      </p:sp>
      <p:sp>
        <p:nvSpPr>
          <p:cNvPr id="10" name="Espace réservé du texte 16"/>
          <p:cNvSpPr>
            <a:spLocks noGrp="1"/>
          </p:cNvSpPr>
          <p:nvPr>
            <p:ph type="body" sz="quarter" idx="10" hasCustomPrompt="1"/>
          </p:nvPr>
        </p:nvSpPr>
        <p:spPr>
          <a:xfrm>
            <a:off x="830080" y="3010626"/>
            <a:ext cx="6246019" cy="46967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baseline="0">
                <a:solidFill>
                  <a:schemeClr val="bg1"/>
                </a:solidFill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fr-FR" err="1"/>
              <a:t>Presentation</a:t>
            </a:r>
            <a:r>
              <a:rPr lang="fr-FR"/>
              <a:t> </a:t>
            </a:r>
            <a:r>
              <a:rPr lang="fr-FR" err="1"/>
              <a:t>subtitle</a:t>
            </a:r>
            <a:r>
              <a:rPr lang="fr-FR"/>
              <a:t> – one line</a:t>
            </a:r>
          </a:p>
        </p:txBody>
      </p:sp>
      <p:sp>
        <p:nvSpPr>
          <p:cNvPr id="11" name="Espace réservé du texte 16"/>
          <p:cNvSpPr>
            <a:spLocks noGrp="1"/>
          </p:cNvSpPr>
          <p:nvPr>
            <p:ph type="body" sz="quarter" idx="11" hasCustomPrompt="1"/>
          </p:nvPr>
        </p:nvSpPr>
        <p:spPr>
          <a:xfrm>
            <a:off x="830080" y="3496137"/>
            <a:ext cx="6246019" cy="46967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 baseline="0">
                <a:solidFill>
                  <a:schemeClr val="bg1"/>
                </a:solidFill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fr-FR" err="1"/>
              <a:t>Presenter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6747776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756">
          <p15:clr>
            <a:srgbClr val="FBAE40"/>
          </p15:clr>
        </p15:guide>
      </p15:sldGuideLst>
    </p:ext>
  </p:extLst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sentation -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Espace réservé du contenu 3"/>
          <p:cNvSpPr>
            <a:spLocks noGrp="1"/>
          </p:cNvSpPr>
          <p:nvPr>
            <p:ph sz="quarter" idx="10" hasCustomPrompt="1"/>
          </p:nvPr>
        </p:nvSpPr>
        <p:spPr>
          <a:xfrm>
            <a:off x="737594" y="2102946"/>
            <a:ext cx="7668815" cy="3666029"/>
          </a:xfrm>
          <a:prstGeom prst="rect">
            <a:avLst/>
          </a:prstGeom>
        </p:spPr>
        <p:txBody>
          <a:bodyPr>
            <a:normAutofit/>
          </a:bodyPr>
          <a:lstStyle>
            <a:lvl1pPr marL="171450" indent="-171450">
              <a:buClr>
                <a:schemeClr val="accent2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1pPr>
            <a:lvl2pPr marL="514350" indent="-171450">
              <a:buClr>
                <a:schemeClr val="accent2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2pPr>
            <a:lvl3pPr marL="857250" indent="-171450">
              <a:buClr>
                <a:schemeClr val="accent2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3pPr>
            <a:lvl4pPr marL="1200150" indent="-171450">
              <a:buClr>
                <a:schemeClr val="accent2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4pPr>
          </a:lstStyle>
          <a:p>
            <a:pPr lvl="0"/>
            <a:r>
              <a:rPr lang="fr-FR" err="1"/>
              <a:t>Level</a:t>
            </a:r>
            <a:r>
              <a:rPr lang="fr-FR"/>
              <a:t> 1</a:t>
            </a:r>
          </a:p>
          <a:p>
            <a:pPr lvl="1"/>
            <a:r>
              <a:rPr lang="fr-FR" err="1"/>
              <a:t>Level</a:t>
            </a:r>
            <a:r>
              <a:rPr lang="fr-FR"/>
              <a:t> 2</a:t>
            </a:r>
          </a:p>
          <a:p>
            <a:pPr lvl="2"/>
            <a:r>
              <a:rPr lang="fr-FR" err="1"/>
              <a:t>Level</a:t>
            </a:r>
            <a:r>
              <a:rPr lang="fr-FR"/>
              <a:t> 3</a:t>
            </a:r>
          </a:p>
          <a:p>
            <a:pPr lvl="3"/>
            <a:r>
              <a:rPr lang="fr-FR" err="1"/>
              <a:t>Level</a:t>
            </a:r>
            <a:r>
              <a:rPr lang="fr-FR"/>
              <a:t> 4</a:t>
            </a:r>
          </a:p>
        </p:txBody>
      </p:sp>
      <p:sp>
        <p:nvSpPr>
          <p:cNvPr id="5" name="Titre 13"/>
          <p:cNvSpPr>
            <a:spLocks noGrp="1"/>
          </p:cNvSpPr>
          <p:nvPr>
            <p:ph type="title" hasCustomPrompt="1"/>
          </p:nvPr>
        </p:nvSpPr>
        <p:spPr>
          <a:xfrm>
            <a:off x="737594" y="1515180"/>
            <a:ext cx="6245657" cy="587767"/>
          </a:xfrm>
          <a:prstGeom prst="rect">
            <a:avLst/>
          </a:prstGeom>
        </p:spPr>
        <p:txBody>
          <a:bodyPr/>
          <a:lstStyle>
            <a:lvl1pPr>
              <a:defRPr sz="2100" b="1" i="0" baseline="0"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fr-FR" err="1"/>
              <a:t>Presentation</a:t>
            </a:r>
            <a:r>
              <a:rPr lang="fr-FR"/>
              <a:t> </a:t>
            </a:r>
            <a:r>
              <a:rPr lang="fr-FR" err="1"/>
              <a:t>title</a:t>
            </a:r>
            <a:r>
              <a:rPr lang="fr-FR"/>
              <a:t> – one line</a:t>
            </a:r>
          </a:p>
        </p:txBody>
      </p:sp>
      <p:sp>
        <p:nvSpPr>
          <p:cNvPr id="7" name="ZoneTexte 6"/>
          <p:cNvSpPr txBox="1"/>
          <p:nvPr userDrawn="1"/>
        </p:nvSpPr>
        <p:spPr>
          <a:xfrm>
            <a:off x="6591906" y="6216897"/>
            <a:ext cx="22497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1EA0223-3D14-C84A-AE2B-9CB9ED9A928C}" type="slidenum">
              <a:rPr lang="fr-FR" sz="1200" smtClean="0">
                <a:solidFill>
                  <a:schemeClr val="tx2"/>
                </a:solidFill>
              </a:rPr>
              <a:pPr algn="r"/>
              <a:t>‹#›</a:t>
            </a:fld>
            <a:endParaRPr lang="fr-FR" sz="120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9307772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51">
          <p15:clr>
            <a:srgbClr val="FBAE40"/>
          </p15:clr>
        </p15:guide>
        <p15:guide id="2" orient="horz" pos="1253">
          <p15:clr>
            <a:srgbClr val="FBAE40"/>
          </p15:clr>
        </p15:guide>
        <p15:guide id="3" orient="horz" pos="3634">
          <p15:clr>
            <a:srgbClr val="FBAE40"/>
          </p15:clr>
        </p15:guide>
        <p15:guide id="4" pos="6992">
          <p15:clr>
            <a:srgbClr val="FBAE40"/>
          </p15:clr>
        </p15:guide>
      </p15:sldGuideLst>
    </p:ext>
  </p:extLst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sentation - Conte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Espace réservé du contenu 3"/>
          <p:cNvSpPr>
            <a:spLocks noGrp="1"/>
          </p:cNvSpPr>
          <p:nvPr>
            <p:ph sz="quarter" idx="10" hasCustomPrompt="1"/>
          </p:nvPr>
        </p:nvSpPr>
        <p:spPr>
          <a:xfrm>
            <a:off x="737594" y="1093985"/>
            <a:ext cx="7668815" cy="3847905"/>
          </a:xfrm>
          <a:prstGeom prst="rect">
            <a:avLst/>
          </a:prstGeom>
        </p:spPr>
        <p:txBody>
          <a:bodyPr>
            <a:normAutofit/>
          </a:bodyPr>
          <a:lstStyle>
            <a:lvl1pPr marL="171450" indent="-171450">
              <a:buClr>
                <a:schemeClr val="accent2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1pPr>
            <a:lvl2pPr marL="514350" indent="-171450">
              <a:buClr>
                <a:schemeClr val="accent2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2pPr>
            <a:lvl3pPr marL="857250" indent="-171450">
              <a:buClr>
                <a:schemeClr val="accent2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3pPr>
            <a:lvl4pPr marL="1200150" indent="-171450">
              <a:buClr>
                <a:schemeClr val="accent2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4pPr>
          </a:lstStyle>
          <a:p>
            <a:pPr lvl="0"/>
            <a:r>
              <a:rPr lang="fr-FR" err="1"/>
              <a:t>Level</a:t>
            </a:r>
            <a:r>
              <a:rPr lang="fr-FR"/>
              <a:t> 1</a:t>
            </a:r>
          </a:p>
          <a:p>
            <a:pPr lvl="1"/>
            <a:r>
              <a:rPr lang="fr-FR" err="1"/>
              <a:t>Level</a:t>
            </a:r>
            <a:r>
              <a:rPr lang="fr-FR"/>
              <a:t> 2</a:t>
            </a:r>
          </a:p>
          <a:p>
            <a:pPr lvl="2"/>
            <a:r>
              <a:rPr lang="fr-FR" err="1"/>
              <a:t>Level</a:t>
            </a:r>
            <a:r>
              <a:rPr lang="fr-FR"/>
              <a:t> 3</a:t>
            </a:r>
          </a:p>
          <a:p>
            <a:pPr lvl="3"/>
            <a:r>
              <a:rPr lang="fr-FR" err="1"/>
              <a:t>Level</a:t>
            </a:r>
            <a:r>
              <a:rPr lang="fr-FR"/>
              <a:t> 4</a:t>
            </a:r>
          </a:p>
        </p:txBody>
      </p:sp>
      <p:sp>
        <p:nvSpPr>
          <p:cNvPr id="5" name="Titre 13"/>
          <p:cNvSpPr>
            <a:spLocks noGrp="1"/>
          </p:cNvSpPr>
          <p:nvPr>
            <p:ph type="title" hasCustomPrompt="1"/>
          </p:nvPr>
        </p:nvSpPr>
        <p:spPr>
          <a:xfrm>
            <a:off x="737594" y="506219"/>
            <a:ext cx="6245657" cy="587767"/>
          </a:xfrm>
          <a:prstGeom prst="rect">
            <a:avLst/>
          </a:prstGeom>
        </p:spPr>
        <p:txBody>
          <a:bodyPr/>
          <a:lstStyle>
            <a:lvl1pPr>
              <a:defRPr sz="2100" b="1" i="0" baseline="0"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fr-FR" err="1"/>
              <a:t>Presentation</a:t>
            </a:r>
            <a:r>
              <a:rPr lang="fr-FR"/>
              <a:t> </a:t>
            </a:r>
            <a:r>
              <a:rPr lang="fr-FR" err="1"/>
              <a:t>title</a:t>
            </a:r>
            <a:r>
              <a:rPr lang="fr-FR"/>
              <a:t> – one line</a:t>
            </a:r>
          </a:p>
        </p:txBody>
      </p:sp>
      <p:sp>
        <p:nvSpPr>
          <p:cNvPr id="7" name="ZoneTexte 6"/>
          <p:cNvSpPr txBox="1"/>
          <p:nvPr userDrawn="1"/>
        </p:nvSpPr>
        <p:spPr>
          <a:xfrm>
            <a:off x="6591906" y="6216897"/>
            <a:ext cx="22497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1EA0223-3D14-C84A-AE2B-9CB9ED9A928C}" type="slidenum">
              <a:rPr lang="fr-FR" sz="1200" smtClean="0">
                <a:solidFill>
                  <a:schemeClr val="tx2"/>
                </a:solidFill>
              </a:rPr>
              <a:pPr algn="r"/>
              <a:t>‹#›</a:t>
            </a:fld>
            <a:endParaRPr lang="fr-FR" sz="120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930477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51">
          <p15:clr>
            <a:srgbClr val="FBAE40"/>
          </p15:clr>
        </p15:guide>
        <p15:guide id="2" orient="horz" pos="504">
          <p15:clr>
            <a:srgbClr val="FBAE40"/>
          </p15:clr>
        </p15:guide>
        <p15:guide id="3" orient="horz" pos="3113">
          <p15:clr>
            <a:srgbClr val="FBAE40"/>
          </p15:clr>
        </p15:guide>
        <p15:guide id="4" pos="6992">
          <p15:clr>
            <a:srgbClr val="FBAE40"/>
          </p15:clr>
        </p15:guide>
      </p15:sldGuideLst>
    </p:ext>
  </p:extLst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sentation - Empty -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" y="2"/>
            <a:ext cx="9143332" cy="6857499"/>
          </a:xfrm>
          <a:prstGeom prst="rect">
            <a:avLst/>
          </a:prstGeom>
        </p:spPr>
      </p:pic>
      <p:sp>
        <p:nvSpPr>
          <p:cNvPr id="8" name="Espace réservé du contenu 3"/>
          <p:cNvSpPr>
            <a:spLocks noGrp="1"/>
          </p:cNvSpPr>
          <p:nvPr>
            <p:ph sz="quarter" idx="10" hasCustomPrompt="1"/>
          </p:nvPr>
        </p:nvSpPr>
        <p:spPr>
          <a:xfrm>
            <a:off x="737594" y="1093985"/>
            <a:ext cx="7668815" cy="4674993"/>
          </a:xfrm>
          <a:prstGeom prst="rect">
            <a:avLst/>
          </a:prstGeom>
        </p:spPr>
        <p:txBody>
          <a:bodyPr>
            <a:normAutofit/>
          </a:bodyPr>
          <a:lstStyle>
            <a:lvl1pPr marL="171450" indent="-171450">
              <a:buClr>
                <a:schemeClr val="accent2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1pPr>
            <a:lvl2pPr marL="514350" indent="-171450">
              <a:buClr>
                <a:schemeClr val="accent2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2pPr>
            <a:lvl3pPr marL="857250" indent="-171450">
              <a:buClr>
                <a:schemeClr val="accent2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3pPr>
            <a:lvl4pPr marL="1200150" indent="-171450">
              <a:buClr>
                <a:schemeClr val="accent2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4pPr>
          </a:lstStyle>
          <a:p>
            <a:pPr lvl="0"/>
            <a:r>
              <a:rPr lang="fr-FR" err="1"/>
              <a:t>Level</a:t>
            </a:r>
            <a:r>
              <a:rPr lang="fr-FR"/>
              <a:t> 1</a:t>
            </a:r>
          </a:p>
          <a:p>
            <a:pPr lvl="1"/>
            <a:r>
              <a:rPr lang="fr-FR" err="1"/>
              <a:t>Level</a:t>
            </a:r>
            <a:r>
              <a:rPr lang="fr-FR"/>
              <a:t> 2</a:t>
            </a:r>
          </a:p>
          <a:p>
            <a:pPr lvl="2"/>
            <a:r>
              <a:rPr lang="fr-FR" err="1"/>
              <a:t>Level</a:t>
            </a:r>
            <a:r>
              <a:rPr lang="fr-FR"/>
              <a:t> 3</a:t>
            </a:r>
          </a:p>
          <a:p>
            <a:pPr lvl="3"/>
            <a:r>
              <a:rPr lang="fr-FR" err="1"/>
              <a:t>Level</a:t>
            </a:r>
            <a:r>
              <a:rPr lang="fr-FR"/>
              <a:t> 4</a:t>
            </a:r>
          </a:p>
        </p:txBody>
      </p:sp>
      <p:sp>
        <p:nvSpPr>
          <p:cNvPr id="10" name="Titre 13"/>
          <p:cNvSpPr>
            <a:spLocks noGrp="1"/>
          </p:cNvSpPr>
          <p:nvPr>
            <p:ph type="title" hasCustomPrompt="1"/>
          </p:nvPr>
        </p:nvSpPr>
        <p:spPr>
          <a:xfrm>
            <a:off x="737594" y="506219"/>
            <a:ext cx="6245657" cy="587767"/>
          </a:xfrm>
          <a:prstGeom prst="rect">
            <a:avLst/>
          </a:prstGeom>
        </p:spPr>
        <p:txBody>
          <a:bodyPr/>
          <a:lstStyle>
            <a:lvl1pPr>
              <a:defRPr sz="2100" b="1" i="0" baseline="0"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fr-FR" err="1"/>
              <a:t>Presentation</a:t>
            </a:r>
            <a:r>
              <a:rPr lang="fr-FR"/>
              <a:t> </a:t>
            </a:r>
            <a:r>
              <a:rPr lang="fr-FR" err="1"/>
              <a:t>title</a:t>
            </a:r>
            <a:r>
              <a:rPr lang="fr-FR"/>
              <a:t> – one line</a:t>
            </a:r>
          </a:p>
        </p:txBody>
      </p:sp>
      <p:sp>
        <p:nvSpPr>
          <p:cNvPr id="7" name="ZoneTexte 6"/>
          <p:cNvSpPr txBox="1"/>
          <p:nvPr userDrawn="1"/>
        </p:nvSpPr>
        <p:spPr>
          <a:xfrm>
            <a:off x="6591906" y="6216897"/>
            <a:ext cx="22497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1EA0223-3D14-C84A-AE2B-9CB9ED9A928C}" type="slidenum">
              <a:rPr lang="fr-FR" sz="1200" smtClean="0">
                <a:solidFill>
                  <a:schemeClr val="tx2"/>
                </a:solidFill>
              </a:rPr>
              <a:pPr algn="r"/>
              <a:t>‹#›</a:t>
            </a:fld>
            <a:endParaRPr lang="fr-FR" sz="120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242750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51">
          <p15:clr>
            <a:srgbClr val="FBAE40"/>
          </p15:clr>
        </p15:guide>
        <p15:guide id="2" orient="horz" pos="1253">
          <p15:clr>
            <a:srgbClr val="FBAE40"/>
          </p15:clr>
        </p15:guide>
        <p15:guide id="3" orient="horz" pos="3634">
          <p15:clr>
            <a:srgbClr val="FBAE40"/>
          </p15:clr>
        </p15:guide>
        <p15:guide id="4" pos="6992">
          <p15:clr>
            <a:srgbClr val="FBAE40"/>
          </p15:clr>
        </p15:guide>
      </p15:sldGuideLst>
    </p:ext>
  </p:extLst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sentation - Two content shap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" y="2"/>
            <a:ext cx="9143332" cy="6857499"/>
          </a:xfrm>
          <a:prstGeom prst="rect">
            <a:avLst/>
          </a:prstGeom>
        </p:spPr>
      </p:pic>
      <p:sp>
        <p:nvSpPr>
          <p:cNvPr id="10" name="Titre 13"/>
          <p:cNvSpPr>
            <a:spLocks noGrp="1"/>
          </p:cNvSpPr>
          <p:nvPr>
            <p:ph type="title" hasCustomPrompt="1"/>
          </p:nvPr>
        </p:nvSpPr>
        <p:spPr>
          <a:xfrm>
            <a:off x="737594" y="506219"/>
            <a:ext cx="6245657" cy="587767"/>
          </a:xfrm>
          <a:prstGeom prst="rect">
            <a:avLst/>
          </a:prstGeom>
        </p:spPr>
        <p:txBody>
          <a:bodyPr/>
          <a:lstStyle>
            <a:lvl1pPr>
              <a:defRPr sz="2100" b="1" i="0" baseline="0"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fr-FR" err="1"/>
              <a:t>Presentation</a:t>
            </a:r>
            <a:r>
              <a:rPr lang="fr-FR"/>
              <a:t> </a:t>
            </a:r>
            <a:r>
              <a:rPr lang="fr-FR" err="1"/>
              <a:t>title</a:t>
            </a:r>
            <a:r>
              <a:rPr lang="fr-FR"/>
              <a:t> – one line</a:t>
            </a:r>
          </a:p>
        </p:txBody>
      </p:sp>
      <p:sp>
        <p:nvSpPr>
          <p:cNvPr id="7" name="ZoneTexte 6"/>
          <p:cNvSpPr txBox="1"/>
          <p:nvPr userDrawn="1"/>
        </p:nvSpPr>
        <p:spPr>
          <a:xfrm>
            <a:off x="6591906" y="6216897"/>
            <a:ext cx="22497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1EA0223-3D14-C84A-AE2B-9CB9ED9A928C}" type="slidenum">
              <a:rPr lang="fr-FR" sz="1200" smtClean="0">
                <a:solidFill>
                  <a:schemeClr val="tx2"/>
                </a:solidFill>
              </a:rPr>
              <a:pPr algn="r"/>
              <a:t>‹#›</a:t>
            </a:fld>
            <a:endParaRPr lang="fr-FR" sz="1200">
              <a:solidFill>
                <a:schemeClr val="tx2"/>
              </a:solidFill>
            </a:endParaRPr>
          </a:p>
        </p:txBody>
      </p:sp>
      <p:sp>
        <p:nvSpPr>
          <p:cNvPr id="6" name="Espace réservé du contenu 3"/>
          <p:cNvSpPr>
            <a:spLocks noGrp="1"/>
          </p:cNvSpPr>
          <p:nvPr>
            <p:ph sz="quarter" idx="10" hasCustomPrompt="1"/>
          </p:nvPr>
        </p:nvSpPr>
        <p:spPr>
          <a:xfrm>
            <a:off x="737595" y="1093983"/>
            <a:ext cx="3639022" cy="4682243"/>
          </a:xfrm>
          <a:prstGeom prst="rect">
            <a:avLst/>
          </a:prstGeom>
        </p:spPr>
        <p:txBody>
          <a:bodyPr>
            <a:normAutofit/>
          </a:bodyPr>
          <a:lstStyle>
            <a:lvl1pPr marL="171450" indent="-171450">
              <a:buClr>
                <a:schemeClr val="accent2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1pPr>
            <a:lvl2pPr marL="514350" indent="-171450">
              <a:buClr>
                <a:schemeClr val="accent2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2pPr>
            <a:lvl3pPr marL="857250" indent="-171450">
              <a:buClr>
                <a:schemeClr val="accent2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3pPr>
            <a:lvl4pPr marL="1200150" indent="-171450">
              <a:buClr>
                <a:schemeClr val="accent2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4pPr>
          </a:lstStyle>
          <a:p>
            <a:pPr lvl="0"/>
            <a:r>
              <a:rPr lang="fr-FR" err="1"/>
              <a:t>Level</a:t>
            </a:r>
            <a:r>
              <a:rPr lang="fr-FR"/>
              <a:t> 1</a:t>
            </a:r>
          </a:p>
          <a:p>
            <a:pPr lvl="1"/>
            <a:r>
              <a:rPr lang="fr-FR" err="1"/>
              <a:t>Level</a:t>
            </a:r>
            <a:r>
              <a:rPr lang="fr-FR"/>
              <a:t> 2</a:t>
            </a:r>
          </a:p>
          <a:p>
            <a:pPr lvl="2"/>
            <a:r>
              <a:rPr lang="fr-FR" err="1"/>
              <a:t>Level</a:t>
            </a:r>
            <a:r>
              <a:rPr lang="fr-FR"/>
              <a:t> 3</a:t>
            </a:r>
          </a:p>
          <a:p>
            <a:pPr lvl="3"/>
            <a:r>
              <a:rPr lang="fr-FR" err="1"/>
              <a:t>Level</a:t>
            </a:r>
            <a:r>
              <a:rPr lang="fr-FR"/>
              <a:t> 4</a:t>
            </a:r>
          </a:p>
        </p:txBody>
      </p:sp>
      <p:sp>
        <p:nvSpPr>
          <p:cNvPr id="9" name="Espace réservé du contenu 3"/>
          <p:cNvSpPr>
            <a:spLocks noGrp="1"/>
          </p:cNvSpPr>
          <p:nvPr>
            <p:ph sz="quarter" idx="11" hasCustomPrompt="1"/>
          </p:nvPr>
        </p:nvSpPr>
        <p:spPr>
          <a:xfrm>
            <a:off x="4772394" y="1093983"/>
            <a:ext cx="3639022" cy="4682243"/>
          </a:xfrm>
          <a:prstGeom prst="rect">
            <a:avLst/>
          </a:prstGeom>
        </p:spPr>
        <p:txBody>
          <a:bodyPr>
            <a:normAutofit/>
          </a:bodyPr>
          <a:lstStyle>
            <a:lvl1pPr marL="171450" indent="-171450">
              <a:buClr>
                <a:schemeClr val="accent2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1pPr>
            <a:lvl2pPr marL="514350" indent="-171450">
              <a:buClr>
                <a:schemeClr val="accent2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2pPr>
            <a:lvl3pPr marL="857250" indent="-171450">
              <a:buClr>
                <a:schemeClr val="accent2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3pPr>
            <a:lvl4pPr marL="1200150" indent="-171450">
              <a:buClr>
                <a:schemeClr val="accent2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4pPr>
          </a:lstStyle>
          <a:p>
            <a:pPr lvl="0"/>
            <a:r>
              <a:rPr lang="fr-FR" err="1"/>
              <a:t>Level</a:t>
            </a:r>
            <a:r>
              <a:rPr lang="fr-FR"/>
              <a:t> 1</a:t>
            </a:r>
          </a:p>
          <a:p>
            <a:pPr lvl="1"/>
            <a:r>
              <a:rPr lang="fr-FR" err="1"/>
              <a:t>Level</a:t>
            </a:r>
            <a:r>
              <a:rPr lang="fr-FR"/>
              <a:t> 2</a:t>
            </a:r>
          </a:p>
          <a:p>
            <a:pPr lvl="2"/>
            <a:r>
              <a:rPr lang="fr-FR" err="1"/>
              <a:t>Level</a:t>
            </a:r>
            <a:r>
              <a:rPr lang="fr-FR"/>
              <a:t> 3</a:t>
            </a:r>
          </a:p>
          <a:p>
            <a:pPr lvl="3"/>
            <a:r>
              <a:rPr lang="fr-FR" err="1"/>
              <a:t>Level</a:t>
            </a:r>
            <a:r>
              <a:rPr lang="fr-FR"/>
              <a:t> 4</a:t>
            </a:r>
          </a:p>
        </p:txBody>
      </p:sp>
    </p:spTree>
    <p:extLst>
      <p:ext uri="{BB962C8B-B14F-4D97-AF65-F5344CB8AC3E}">
        <p14:creationId xmlns:p14="http://schemas.microsoft.com/office/powerpoint/2010/main" val="308875403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51">
          <p15:clr>
            <a:srgbClr val="FBAE40"/>
          </p15:clr>
        </p15:guide>
        <p15:guide id="2" orient="horz" pos="1253">
          <p15:clr>
            <a:srgbClr val="FBAE40"/>
          </p15:clr>
        </p15:guide>
        <p15:guide id="3" orient="horz" pos="3634">
          <p15:clr>
            <a:srgbClr val="FBAE40"/>
          </p15:clr>
        </p15:guide>
        <p15:guide id="4" pos="6992">
          <p15:clr>
            <a:srgbClr val="FBAE40"/>
          </p15:clr>
        </p15:guide>
      </p15:sldGuideLst>
    </p:ext>
  </p:extLs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sentation - Text and smart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" y="2"/>
            <a:ext cx="9143332" cy="6857499"/>
          </a:xfrm>
          <a:prstGeom prst="rect">
            <a:avLst/>
          </a:prstGeom>
        </p:spPr>
      </p:pic>
      <p:sp>
        <p:nvSpPr>
          <p:cNvPr id="8" name="ZoneTexte 7"/>
          <p:cNvSpPr txBox="1"/>
          <p:nvPr userDrawn="1"/>
        </p:nvSpPr>
        <p:spPr>
          <a:xfrm>
            <a:off x="6591906" y="6216897"/>
            <a:ext cx="22497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</a:pPr>
            <a:fld id="{81EA0223-3D14-C84A-AE2B-9CB9ED9A928C}" type="slidenum">
              <a:rPr lang="fr-FR" sz="1200" smtClean="0">
                <a:solidFill>
                  <a:srgbClr val="656865"/>
                </a:solidFill>
                <a:latin typeface="Arial"/>
              </a:rPr>
              <a:pPr algn="r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fr-FR" sz="1200">
              <a:solidFill>
                <a:srgbClr val="656865"/>
              </a:solidFill>
              <a:latin typeface="Arial"/>
            </a:endParaRPr>
          </a:p>
        </p:txBody>
      </p:sp>
      <p:sp>
        <p:nvSpPr>
          <p:cNvPr id="9" name="Titre 13"/>
          <p:cNvSpPr>
            <a:spLocks noGrp="1"/>
          </p:cNvSpPr>
          <p:nvPr>
            <p:ph type="title" hasCustomPrompt="1"/>
          </p:nvPr>
        </p:nvSpPr>
        <p:spPr>
          <a:xfrm>
            <a:off x="737594" y="565743"/>
            <a:ext cx="6245657" cy="587767"/>
          </a:xfrm>
          <a:prstGeom prst="rect">
            <a:avLst/>
          </a:prstGeom>
        </p:spPr>
        <p:txBody>
          <a:bodyPr/>
          <a:lstStyle>
            <a:lvl1pPr>
              <a:defRPr sz="2100" b="1" i="0" baseline="0"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fr-FR" err="1"/>
              <a:t>Presentation</a:t>
            </a:r>
            <a:r>
              <a:rPr lang="fr-FR"/>
              <a:t> </a:t>
            </a:r>
            <a:r>
              <a:rPr lang="fr-FR" err="1"/>
              <a:t>title</a:t>
            </a:r>
            <a:r>
              <a:rPr lang="fr-FR"/>
              <a:t> – one line</a:t>
            </a:r>
          </a:p>
        </p:txBody>
      </p:sp>
      <p:sp>
        <p:nvSpPr>
          <p:cNvPr id="12" name="Espace réservé du contenu 3"/>
          <p:cNvSpPr>
            <a:spLocks noGrp="1"/>
          </p:cNvSpPr>
          <p:nvPr>
            <p:ph sz="quarter" idx="11" hasCustomPrompt="1"/>
          </p:nvPr>
        </p:nvSpPr>
        <p:spPr>
          <a:xfrm>
            <a:off x="737594" y="1518019"/>
            <a:ext cx="2398329" cy="4314213"/>
          </a:xfrm>
          <a:prstGeom prst="rect">
            <a:avLst/>
          </a:prstGeom>
        </p:spPr>
        <p:txBody>
          <a:bodyPr>
            <a:normAutofit/>
          </a:bodyPr>
          <a:lstStyle>
            <a:lvl1pPr marL="171450" indent="-171450">
              <a:buClr>
                <a:schemeClr val="accent2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1pPr>
            <a:lvl2pPr marL="514350" indent="-171450">
              <a:buClr>
                <a:schemeClr val="accent2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2pPr>
            <a:lvl3pPr marL="857250" indent="-171450">
              <a:buClr>
                <a:schemeClr val="accent2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3pPr>
            <a:lvl4pPr marL="1200150" indent="-171450">
              <a:buClr>
                <a:schemeClr val="accent2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4pPr>
          </a:lstStyle>
          <a:p>
            <a:pPr lvl="0"/>
            <a:r>
              <a:rPr lang="fr-FR" err="1"/>
              <a:t>Level</a:t>
            </a:r>
            <a:r>
              <a:rPr lang="fr-FR"/>
              <a:t> 1</a:t>
            </a:r>
          </a:p>
          <a:p>
            <a:pPr lvl="1"/>
            <a:r>
              <a:rPr lang="fr-FR" err="1"/>
              <a:t>Level</a:t>
            </a:r>
            <a:r>
              <a:rPr lang="fr-FR"/>
              <a:t> 2</a:t>
            </a:r>
          </a:p>
          <a:p>
            <a:pPr lvl="2"/>
            <a:r>
              <a:rPr lang="fr-FR" err="1"/>
              <a:t>Level</a:t>
            </a:r>
            <a:r>
              <a:rPr lang="fr-FR"/>
              <a:t> 3</a:t>
            </a:r>
          </a:p>
          <a:p>
            <a:pPr lvl="3"/>
            <a:r>
              <a:rPr lang="fr-FR" err="1"/>
              <a:t>Level</a:t>
            </a:r>
            <a:r>
              <a:rPr lang="fr-FR"/>
              <a:t> 4</a:t>
            </a:r>
          </a:p>
        </p:txBody>
      </p:sp>
      <p:sp>
        <p:nvSpPr>
          <p:cNvPr id="7" name="Espace réservé du graphique SmartArt 3"/>
          <p:cNvSpPr>
            <a:spLocks noGrp="1"/>
          </p:cNvSpPr>
          <p:nvPr>
            <p:ph type="dgm" sz="quarter" idx="12" hasCustomPrompt="1"/>
          </p:nvPr>
        </p:nvSpPr>
        <p:spPr>
          <a:xfrm>
            <a:off x="3282951" y="1517652"/>
            <a:ext cx="5559425" cy="4314825"/>
          </a:xfrm>
          <a:prstGeom prst="rect">
            <a:avLst/>
          </a:prstGeom>
        </p:spPr>
        <p:txBody>
          <a:bodyPr vert="horz"/>
          <a:lstStyle/>
          <a:p>
            <a:r>
              <a:rPr lang="fr-FR" err="1"/>
              <a:t>Smartart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5106545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51">
          <p15:clr>
            <a:srgbClr val="FBAE40"/>
          </p15:clr>
        </p15:guide>
        <p15:guide id="2" orient="horz" pos="1253">
          <p15:clr>
            <a:srgbClr val="FBAE40"/>
          </p15:clr>
        </p15:guide>
        <p15:guide id="3" orient="horz" pos="3634">
          <p15:clr>
            <a:srgbClr val="FBAE40"/>
          </p15:clr>
        </p15:guide>
        <p15:guide id="4" pos="6992">
          <p15:clr>
            <a:srgbClr val="FBAE40"/>
          </p15:clr>
        </p15:guide>
      </p15:sldGuideLst>
    </p:ext>
  </p:extLst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resentation - Conte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ZoneTexte 6"/>
          <p:cNvSpPr txBox="1"/>
          <p:nvPr userDrawn="1"/>
        </p:nvSpPr>
        <p:spPr>
          <a:xfrm>
            <a:off x="6591906" y="6216897"/>
            <a:ext cx="22497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1EA0223-3D14-C84A-AE2B-9CB9ED9A928C}" type="slidenum">
              <a:rPr lang="fr-FR" sz="1200" smtClean="0">
                <a:solidFill>
                  <a:schemeClr val="tx2"/>
                </a:solidFill>
              </a:rPr>
              <a:pPr algn="r"/>
              <a:t>‹#›</a:t>
            </a:fld>
            <a:endParaRPr lang="fr-FR" sz="1200">
              <a:solidFill>
                <a:schemeClr val="tx2"/>
              </a:solidFill>
            </a:endParaRPr>
          </a:p>
        </p:txBody>
      </p:sp>
      <p:sp>
        <p:nvSpPr>
          <p:cNvPr id="9" name="Titre 13"/>
          <p:cNvSpPr>
            <a:spLocks noGrp="1"/>
          </p:cNvSpPr>
          <p:nvPr>
            <p:ph type="title" hasCustomPrompt="1"/>
          </p:nvPr>
        </p:nvSpPr>
        <p:spPr>
          <a:xfrm>
            <a:off x="737594" y="565743"/>
            <a:ext cx="6245657" cy="587767"/>
          </a:xfrm>
          <a:prstGeom prst="rect">
            <a:avLst/>
          </a:prstGeom>
        </p:spPr>
        <p:txBody>
          <a:bodyPr/>
          <a:lstStyle>
            <a:lvl1pPr>
              <a:defRPr sz="2100" b="1" i="0" baseline="0"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fr-FR" err="1"/>
              <a:t>Presentation</a:t>
            </a:r>
            <a:r>
              <a:rPr lang="fr-FR"/>
              <a:t> </a:t>
            </a:r>
            <a:r>
              <a:rPr lang="fr-FR" err="1"/>
              <a:t>title</a:t>
            </a:r>
            <a:r>
              <a:rPr lang="fr-FR"/>
              <a:t> – one line</a:t>
            </a:r>
          </a:p>
        </p:txBody>
      </p:sp>
      <p:sp>
        <p:nvSpPr>
          <p:cNvPr id="10" name="Espace réservé du tableau 4"/>
          <p:cNvSpPr>
            <a:spLocks noGrp="1"/>
          </p:cNvSpPr>
          <p:nvPr>
            <p:ph type="tbl" sz="quarter" idx="10"/>
          </p:nvPr>
        </p:nvSpPr>
        <p:spPr>
          <a:xfrm>
            <a:off x="738188" y="1155982"/>
            <a:ext cx="7667625" cy="3785907"/>
          </a:xfrm>
          <a:prstGeom prst="rect">
            <a:avLst/>
          </a:prstGeom>
        </p:spPr>
        <p:txBody>
          <a:bodyPr vert="horz"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4793852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51">
          <p15:clr>
            <a:srgbClr val="FBAE40"/>
          </p15:clr>
        </p15:guide>
        <p15:guide id="2" orient="horz" pos="504">
          <p15:clr>
            <a:srgbClr val="FBAE40"/>
          </p15:clr>
        </p15:guide>
        <p15:guide id="3" orient="horz" pos="3113">
          <p15:clr>
            <a:srgbClr val="FBAE40"/>
          </p15:clr>
        </p15:guide>
        <p15:guide id="4" pos="6992">
          <p15:clr>
            <a:srgbClr val="FBAE40"/>
          </p15:clr>
        </p15:guide>
      </p15:sldGuideLst>
    </p:ext>
  </p:extLst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resentation - Empty -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" y="2"/>
            <a:ext cx="9143332" cy="6857499"/>
          </a:xfrm>
          <a:prstGeom prst="rect">
            <a:avLst/>
          </a:prstGeom>
        </p:spPr>
      </p:pic>
      <p:sp>
        <p:nvSpPr>
          <p:cNvPr id="7" name="ZoneTexte 6"/>
          <p:cNvSpPr txBox="1"/>
          <p:nvPr userDrawn="1"/>
        </p:nvSpPr>
        <p:spPr>
          <a:xfrm>
            <a:off x="6591906" y="6216897"/>
            <a:ext cx="22497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1EA0223-3D14-C84A-AE2B-9CB9ED9A928C}" type="slidenum">
              <a:rPr lang="fr-FR" sz="1200" smtClean="0">
                <a:solidFill>
                  <a:schemeClr val="tx2"/>
                </a:solidFill>
              </a:rPr>
              <a:pPr algn="r"/>
              <a:t>‹#›</a:t>
            </a:fld>
            <a:endParaRPr lang="fr-FR" sz="1200">
              <a:solidFill>
                <a:schemeClr val="tx2"/>
              </a:solidFill>
            </a:endParaRPr>
          </a:p>
        </p:txBody>
      </p:sp>
      <p:sp>
        <p:nvSpPr>
          <p:cNvPr id="8" name="Titre 13"/>
          <p:cNvSpPr>
            <a:spLocks noGrp="1"/>
          </p:cNvSpPr>
          <p:nvPr>
            <p:ph type="title" hasCustomPrompt="1"/>
          </p:nvPr>
        </p:nvSpPr>
        <p:spPr>
          <a:xfrm>
            <a:off x="737594" y="565743"/>
            <a:ext cx="6245657" cy="587767"/>
          </a:xfrm>
          <a:prstGeom prst="rect">
            <a:avLst/>
          </a:prstGeom>
        </p:spPr>
        <p:txBody>
          <a:bodyPr/>
          <a:lstStyle>
            <a:lvl1pPr>
              <a:defRPr sz="2100" b="1" i="0" baseline="0"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fr-FR" err="1"/>
              <a:t>Presentation</a:t>
            </a:r>
            <a:r>
              <a:rPr lang="fr-FR"/>
              <a:t> </a:t>
            </a:r>
            <a:r>
              <a:rPr lang="fr-FR" err="1"/>
              <a:t>title</a:t>
            </a:r>
            <a:r>
              <a:rPr lang="fr-FR"/>
              <a:t> – one line</a:t>
            </a:r>
          </a:p>
        </p:txBody>
      </p:sp>
      <p:sp>
        <p:nvSpPr>
          <p:cNvPr id="10" name="Espace réservé du tableau 4"/>
          <p:cNvSpPr>
            <a:spLocks noGrp="1"/>
          </p:cNvSpPr>
          <p:nvPr>
            <p:ph type="tbl" sz="quarter" idx="10"/>
          </p:nvPr>
        </p:nvSpPr>
        <p:spPr>
          <a:xfrm>
            <a:off x="738188" y="1155982"/>
            <a:ext cx="7667625" cy="4620245"/>
          </a:xfrm>
          <a:prstGeom prst="rect">
            <a:avLst/>
          </a:prstGeom>
        </p:spPr>
        <p:txBody>
          <a:bodyPr vert="horz"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730130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51">
          <p15:clr>
            <a:srgbClr val="FBAE40"/>
          </p15:clr>
        </p15:guide>
        <p15:guide id="2" orient="horz" pos="1253">
          <p15:clr>
            <a:srgbClr val="FBAE40"/>
          </p15:clr>
        </p15:guide>
        <p15:guide id="3" orient="horz" pos="3634">
          <p15:clr>
            <a:srgbClr val="FBAE40"/>
          </p15:clr>
        </p15:guide>
        <p15:guide id="4" pos="6992">
          <p15:clr>
            <a:srgbClr val="FBAE40"/>
          </p15:clr>
        </p15:guide>
      </p15:sldGuideLst>
    </p:ext>
  </p:extLst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sentation - Text and smart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" y="2"/>
            <a:ext cx="9143332" cy="6857499"/>
          </a:xfrm>
          <a:prstGeom prst="rect">
            <a:avLst/>
          </a:prstGeom>
        </p:spPr>
      </p:pic>
      <p:sp>
        <p:nvSpPr>
          <p:cNvPr id="8" name="ZoneTexte 7"/>
          <p:cNvSpPr txBox="1"/>
          <p:nvPr userDrawn="1"/>
        </p:nvSpPr>
        <p:spPr>
          <a:xfrm>
            <a:off x="6591906" y="6216897"/>
            <a:ext cx="22497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1EA0223-3D14-C84A-AE2B-9CB9ED9A928C}" type="slidenum">
              <a:rPr lang="fr-FR" sz="1200" smtClean="0">
                <a:solidFill>
                  <a:schemeClr val="tx2"/>
                </a:solidFill>
              </a:rPr>
              <a:pPr algn="r"/>
              <a:t>‹#›</a:t>
            </a:fld>
            <a:endParaRPr lang="fr-FR" sz="1200">
              <a:solidFill>
                <a:schemeClr val="tx2"/>
              </a:solidFill>
            </a:endParaRPr>
          </a:p>
        </p:txBody>
      </p:sp>
      <p:sp>
        <p:nvSpPr>
          <p:cNvPr id="9" name="Titre 13"/>
          <p:cNvSpPr>
            <a:spLocks noGrp="1"/>
          </p:cNvSpPr>
          <p:nvPr>
            <p:ph type="title" hasCustomPrompt="1"/>
          </p:nvPr>
        </p:nvSpPr>
        <p:spPr>
          <a:xfrm>
            <a:off x="737594" y="565743"/>
            <a:ext cx="6245657" cy="587767"/>
          </a:xfrm>
          <a:prstGeom prst="rect">
            <a:avLst/>
          </a:prstGeom>
        </p:spPr>
        <p:txBody>
          <a:bodyPr/>
          <a:lstStyle>
            <a:lvl1pPr>
              <a:defRPr sz="2100" b="1" i="0" baseline="0"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fr-FR" err="1"/>
              <a:t>Presentation</a:t>
            </a:r>
            <a:r>
              <a:rPr lang="fr-FR"/>
              <a:t> </a:t>
            </a:r>
            <a:r>
              <a:rPr lang="fr-FR" err="1"/>
              <a:t>title</a:t>
            </a:r>
            <a:r>
              <a:rPr lang="fr-FR"/>
              <a:t> – one line</a:t>
            </a:r>
          </a:p>
        </p:txBody>
      </p:sp>
      <p:sp>
        <p:nvSpPr>
          <p:cNvPr id="12" name="Espace réservé du contenu 3"/>
          <p:cNvSpPr>
            <a:spLocks noGrp="1"/>
          </p:cNvSpPr>
          <p:nvPr>
            <p:ph sz="quarter" idx="11" hasCustomPrompt="1"/>
          </p:nvPr>
        </p:nvSpPr>
        <p:spPr>
          <a:xfrm>
            <a:off x="737594" y="1518019"/>
            <a:ext cx="2398329" cy="4314213"/>
          </a:xfrm>
          <a:prstGeom prst="rect">
            <a:avLst/>
          </a:prstGeom>
        </p:spPr>
        <p:txBody>
          <a:bodyPr>
            <a:normAutofit/>
          </a:bodyPr>
          <a:lstStyle>
            <a:lvl1pPr marL="171450" indent="-171450">
              <a:buClr>
                <a:schemeClr val="accent2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1pPr>
            <a:lvl2pPr marL="514350" indent="-171450">
              <a:buClr>
                <a:schemeClr val="accent2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2pPr>
            <a:lvl3pPr marL="857250" indent="-171450">
              <a:buClr>
                <a:schemeClr val="accent2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3pPr>
            <a:lvl4pPr marL="1200150" indent="-171450">
              <a:buClr>
                <a:schemeClr val="accent2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4pPr>
          </a:lstStyle>
          <a:p>
            <a:pPr lvl="0"/>
            <a:r>
              <a:rPr lang="fr-FR" err="1"/>
              <a:t>Level</a:t>
            </a:r>
            <a:r>
              <a:rPr lang="fr-FR"/>
              <a:t> 1</a:t>
            </a:r>
          </a:p>
          <a:p>
            <a:pPr lvl="1"/>
            <a:r>
              <a:rPr lang="fr-FR" err="1"/>
              <a:t>Level</a:t>
            </a:r>
            <a:r>
              <a:rPr lang="fr-FR"/>
              <a:t> 2</a:t>
            </a:r>
          </a:p>
          <a:p>
            <a:pPr lvl="2"/>
            <a:r>
              <a:rPr lang="fr-FR" err="1"/>
              <a:t>Level</a:t>
            </a:r>
            <a:r>
              <a:rPr lang="fr-FR"/>
              <a:t> 3</a:t>
            </a:r>
          </a:p>
          <a:p>
            <a:pPr lvl="3"/>
            <a:r>
              <a:rPr lang="fr-FR" err="1"/>
              <a:t>Level</a:t>
            </a:r>
            <a:r>
              <a:rPr lang="fr-FR"/>
              <a:t> 4</a:t>
            </a:r>
          </a:p>
        </p:txBody>
      </p:sp>
      <p:sp>
        <p:nvSpPr>
          <p:cNvPr id="7" name="Espace réservé du graphique SmartArt 3"/>
          <p:cNvSpPr>
            <a:spLocks noGrp="1"/>
          </p:cNvSpPr>
          <p:nvPr>
            <p:ph type="dgm" sz="quarter" idx="12" hasCustomPrompt="1"/>
          </p:nvPr>
        </p:nvSpPr>
        <p:spPr>
          <a:xfrm>
            <a:off x="3282951" y="1517652"/>
            <a:ext cx="5559425" cy="4314825"/>
          </a:xfrm>
          <a:prstGeom prst="rect">
            <a:avLst/>
          </a:prstGeom>
        </p:spPr>
        <p:txBody>
          <a:bodyPr vert="horz"/>
          <a:lstStyle/>
          <a:p>
            <a:r>
              <a:rPr lang="fr-FR" err="1"/>
              <a:t>Smartart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8807527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51">
          <p15:clr>
            <a:srgbClr val="FBAE40"/>
          </p15:clr>
        </p15:guide>
        <p15:guide id="2" orient="horz" pos="1253">
          <p15:clr>
            <a:srgbClr val="FBAE40"/>
          </p15:clr>
        </p15:guide>
        <p15:guide id="3" orient="horz" pos="3634">
          <p15:clr>
            <a:srgbClr val="FBAE40"/>
          </p15:clr>
        </p15:guide>
        <p15:guide id="4" pos="6992">
          <p15:clr>
            <a:srgbClr val="FBAE40"/>
          </p15:clr>
        </p15:guide>
      </p15:sldGuideLst>
    </p:ext>
  </p:extLst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sentation - Empt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ZoneTexte 4"/>
          <p:cNvSpPr txBox="1"/>
          <p:nvPr userDrawn="1"/>
        </p:nvSpPr>
        <p:spPr>
          <a:xfrm>
            <a:off x="6591906" y="6216897"/>
            <a:ext cx="22497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1EA0223-3D14-C84A-AE2B-9CB9ED9A928C}" type="slidenum">
              <a:rPr lang="fr-FR" sz="1200" smtClean="0">
                <a:solidFill>
                  <a:schemeClr val="tx2"/>
                </a:solidFill>
              </a:rPr>
              <a:pPr algn="r"/>
              <a:t>‹#›</a:t>
            </a:fld>
            <a:endParaRPr lang="fr-FR" sz="120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1135329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sentation - Empty - Emp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" y="2"/>
            <a:ext cx="9143332" cy="6857499"/>
          </a:xfrm>
          <a:prstGeom prst="rect">
            <a:avLst/>
          </a:prstGeom>
        </p:spPr>
      </p:pic>
      <p:sp>
        <p:nvSpPr>
          <p:cNvPr id="5" name="ZoneTexte 4"/>
          <p:cNvSpPr txBox="1"/>
          <p:nvPr userDrawn="1"/>
        </p:nvSpPr>
        <p:spPr>
          <a:xfrm>
            <a:off x="6591906" y="6216897"/>
            <a:ext cx="22497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1EA0223-3D14-C84A-AE2B-9CB9ED9A928C}" type="slidenum">
              <a:rPr lang="fr-FR" sz="1200" smtClean="0">
                <a:solidFill>
                  <a:schemeClr val="tx2"/>
                </a:solidFill>
              </a:rPr>
              <a:pPr algn="r"/>
              <a:t>‹#›</a:t>
            </a:fld>
            <a:endParaRPr lang="fr-FR" sz="120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432037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51">
          <p15:clr>
            <a:srgbClr val="FBAE40"/>
          </p15:clr>
        </p15:guide>
        <p15:guide id="2" orient="horz" pos="1253">
          <p15:clr>
            <a:srgbClr val="FBAE40"/>
          </p15:clr>
        </p15:guide>
        <p15:guide id="3" orient="horz" pos="3634">
          <p15:clr>
            <a:srgbClr val="FBAE40"/>
          </p15:clr>
        </p15:guide>
        <p15:guide id="4" pos="6992">
          <p15:clr>
            <a:srgbClr val="FBAE40"/>
          </p15:clr>
        </p15:guide>
      </p15:sldGuideLst>
    </p:ext>
  </p:extLst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ontent -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8" name="Espace réservé du contenu 2"/>
          <p:cNvSpPr>
            <a:spLocks noGrp="1"/>
          </p:cNvSpPr>
          <p:nvPr>
            <p:ph idx="1" hasCustomPrompt="1"/>
          </p:nvPr>
        </p:nvSpPr>
        <p:spPr>
          <a:xfrm>
            <a:off x="953248" y="2180965"/>
            <a:ext cx="7091978" cy="3026037"/>
          </a:xfrm>
          <a:prstGeom prst="rect">
            <a:avLst/>
          </a:prstGeom>
        </p:spPr>
        <p:txBody>
          <a:bodyPr/>
          <a:lstStyle>
            <a:lvl1pPr marL="128588" indent="-128588">
              <a:buClr>
                <a:schemeClr val="accent6"/>
              </a:buClr>
              <a:buFont typeface="Arial"/>
              <a:buChar char="•"/>
              <a:defRPr baseline="0">
                <a:latin typeface="exo Regular" charset="0"/>
              </a:defRPr>
            </a:lvl1pPr>
            <a:lvl2pPr marL="385763" indent="-128588">
              <a:buClr>
                <a:schemeClr val="accent6"/>
              </a:buClr>
              <a:buFont typeface="Arial"/>
              <a:buChar char="•"/>
              <a:defRPr b="0" baseline="0">
                <a:latin typeface="Exo Bold" charset="0"/>
              </a:defRPr>
            </a:lvl2pPr>
            <a:lvl3pPr marL="642938" indent="-128588">
              <a:buClr>
                <a:schemeClr val="accent6"/>
              </a:buClr>
              <a:buFont typeface="Arial"/>
              <a:buChar char="•"/>
              <a:defRPr baseline="0"/>
            </a:lvl3pPr>
            <a:lvl4pPr marL="900113" indent="-128588">
              <a:buClr>
                <a:schemeClr val="accent6"/>
              </a:buClr>
              <a:buFont typeface="Arial"/>
              <a:buChar char="•"/>
              <a:defRPr/>
            </a:lvl4pPr>
            <a:lvl5pPr marL="1157288" indent="-128588">
              <a:buClr>
                <a:schemeClr val="accent6"/>
              </a:buClr>
              <a:buFont typeface="Arial"/>
              <a:buChar char="•"/>
              <a:defRPr/>
            </a:lvl5pPr>
          </a:lstStyle>
          <a:p>
            <a:pPr lvl="0"/>
            <a:r>
              <a:rPr lang="nl-NL"/>
              <a:t>First level </a:t>
            </a:r>
            <a:r>
              <a:rPr lang="nl-NL" err="1"/>
              <a:t>Exo</a:t>
            </a:r>
            <a:r>
              <a:rPr lang="nl-NL"/>
              <a:t> </a:t>
            </a:r>
            <a:r>
              <a:rPr lang="nl-NL" err="1"/>
              <a:t>Regular</a:t>
            </a:r>
            <a:r>
              <a:rPr lang="nl-NL"/>
              <a:t> 24pt</a:t>
            </a:r>
          </a:p>
          <a:p>
            <a:pPr lvl="1"/>
            <a:r>
              <a:rPr lang="nl-NL"/>
              <a:t>Second level </a:t>
            </a:r>
            <a:r>
              <a:rPr lang="nl-NL" err="1"/>
              <a:t>Exo</a:t>
            </a:r>
            <a:r>
              <a:rPr lang="nl-NL"/>
              <a:t> </a:t>
            </a:r>
            <a:r>
              <a:rPr lang="nl-NL" err="1"/>
              <a:t>Regular</a:t>
            </a:r>
            <a:r>
              <a:rPr lang="nl-NL"/>
              <a:t> 18pt</a:t>
            </a:r>
          </a:p>
          <a:p>
            <a:pPr lvl="2"/>
            <a:r>
              <a:rPr lang="nl-NL" err="1"/>
              <a:t>Third</a:t>
            </a:r>
            <a:r>
              <a:rPr lang="nl-NL"/>
              <a:t> level </a:t>
            </a:r>
            <a:r>
              <a:rPr lang="nl-NL" err="1"/>
              <a:t>Exo</a:t>
            </a:r>
            <a:r>
              <a:rPr lang="nl-NL"/>
              <a:t> </a:t>
            </a:r>
            <a:r>
              <a:rPr lang="nl-NL" err="1"/>
              <a:t>Regular</a:t>
            </a:r>
            <a:r>
              <a:rPr lang="nl-NL"/>
              <a:t> 16pt</a:t>
            </a:r>
          </a:p>
          <a:p>
            <a:pPr lvl="3"/>
            <a:r>
              <a:rPr lang="nl-NL" err="1"/>
              <a:t>Fourth</a:t>
            </a:r>
            <a:r>
              <a:rPr lang="nl-NL"/>
              <a:t> level </a:t>
            </a:r>
            <a:r>
              <a:rPr lang="nl-NL" err="1"/>
              <a:t>Exo</a:t>
            </a:r>
            <a:r>
              <a:rPr lang="nl-NL"/>
              <a:t> </a:t>
            </a:r>
            <a:r>
              <a:rPr lang="nl-NL" err="1"/>
              <a:t>Regular</a:t>
            </a:r>
            <a:r>
              <a:rPr lang="nl-NL"/>
              <a:t>  12pt</a:t>
            </a:r>
          </a:p>
          <a:p>
            <a:pPr lvl="4"/>
            <a:r>
              <a:rPr lang="nl-NL" err="1"/>
              <a:t>Fifth</a:t>
            </a:r>
            <a:r>
              <a:rPr lang="nl-NL"/>
              <a:t> </a:t>
            </a:r>
            <a:r>
              <a:rPr lang="nl-NL" err="1"/>
              <a:t>Exo</a:t>
            </a:r>
            <a:r>
              <a:rPr lang="nl-NL"/>
              <a:t> </a:t>
            </a:r>
            <a:r>
              <a:rPr lang="nl-NL" err="1"/>
              <a:t>Regular</a:t>
            </a:r>
            <a:r>
              <a:rPr lang="nl-NL"/>
              <a:t>  Level 11pt</a:t>
            </a:r>
            <a:endParaRPr lang="fr-FR"/>
          </a:p>
        </p:txBody>
      </p:sp>
      <p:sp>
        <p:nvSpPr>
          <p:cNvPr id="9" name="Titre 1"/>
          <p:cNvSpPr>
            <a:spLocks noGrp="1"/>
          </p:cNvSpPr>
          <p:nvPr>
            <p:ph type="title" hasCustomPrompt="1"/>
          </p:nvPr>
        </p:nvSpPr>
        <p:spPr>
          <a:xfrm>
            <a:off x="953248" y="1420307"/>
            <a:ext cx="7091978" cy="462580"/>
          </a:xfrm>
          <a:prstGeom prst="rect">
            <a:avLst/>
          </a:prstGeom>
        </p:spPr>
        <p:txBody>
          <a:bodyPr>
            <a:noAutofit/>
          </a:bodyPr>
          <a:lstStyle>
            <a:lvl1pPr algn="l">
              <a:defRPr sz="1856" baseline="0">
                <a:latin typeface="Exo Medium"/>
              </a:defRPr>
            </a:lvl1pPr>
          </a:lstStyle>
          <a:p>
            <a:r>
              <a:rPr lang="nl-NL" err="1"/>
              <a:t>Title</a:t>
            </a:r>
            <a:r>
              <a:rPr lang="nl-NL"/>
              <a:t> </a:t>
            </a:r>
            <a:r>
              <a:rPr lang="nl-NL" err="1"/>
              <a:t>Exo</a:t>
            </a:r>
            <a:r>
              <a:rPr lang="nl-NL"/>
              <a:t> demi </a:t>
            </a:r>
            <a:r>
              <a:rPr lang="nl-NL" err="1"/>
              <a:t>bold</a:t>
            </a:r>
            <a:r>
              <a:rPr lang="nl-NL"/>
              <a:t> 33pt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3486387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Presentation -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" y="2"/>
            <a:ext cx="9143332" cy="6857499"/>
          </a:xfrm>
          <a:prstGeom prst="rect">
            <a:avLst/>
          </a:prstGeom>
        </p:spPr>
      </p:pic>
      <p:sp>
        <p:nvSpPr>
          <p:cNvPr id="12" name="Espace réservé du contenu 3"/>
          <p:cNvSpPr>
            <a:spLocks noGrp="1"/>
          </p:cNvSpPr>
          <p:nvPr>
            <p:ph sz="quarter" idx="11" hasCustomPrompt="1"/>
          </p:nvPr>
        </p:nvSpPr>
        <p:spPr>
          <a:xfrm>
            <a:off x="737594" y="2102946"/>
            <a:ext cx="7668815" cy="3673280"/>
          </a:xfrm>
          <a:prstGeom prst="rect">
            <a:avLst/>
          </a:prstGeom>
        </p:spPr>
        <p:txBody>
          <a:bodyPr>
            <a:normAutofit/>
          </a:bodyPr>
          <a:lstStyle>
            <a:lvl1pPr marL="171450" indent="-171450">
              <a:buClr>
                <a:srgbClr val="E1783C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1pPr>
            <a:lvl2pPr marL="514350" indent="-171450">
              <a:buClr>
                <a:srgbClr val="E1783C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2pPr>
            <a:lvl3pPr marL="857250" indent="-171450">
              <a:buClr>
                <a:srgbClr val="E1783C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3pPr>
            <a:lvl4pPr marL="1200150" indent="-171450">
              <a:buClr>
                <a:srgbClr val="E1783C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4pPr>
          </a:lstStyle>
          <a:p>
            <a:pPr lvl="0"/>
            <a:r>
              <a:rPr lang="fr-FR" err="1"/>
              <a:t>Level</a:t>
            </a:r>
            <a:r>
              <a:rPr lang="fr-FR"/>
              <a:t> 1</a:t>
            </a:r>
          </a:p>
          <a:p>
            <a:pPr lvl="1"/>
            <a:r>
              <a:rPr lang="fr-FR" err="1"/>
              <a:t>Level</a:t>
            </a:r>
            <a:r>
              <a:rPr lang="fr-FR"/>
              <a:t> 2</a:t>
            </a:r>
          </a:p>
          <a:p>
            <a:pPr lvl="2"/>
            <a:r>
              <a:rPr lang="fr-FR" err="1"/>
              <a:t>Level</a:t>
            </a:r>
            <a:r>
              <a:rPr lang="fr-FR"/>
              <a:t> 3</a:t>
            </a:r>
          </a:p>
          <a:p>
            <a:pPr lvl="3"/>
            <a:r>
              <a:rPr lang="fr-FR" err="1"/>
              <a:t>Level</a:t>
            </a:r>
            <a:r>
              <a:rPr lang="fr-FR"/>
              <a:t> 4</a:t>
            </a:r>
          </a:p>
        </p:txBody>
      </p:sp>
      <p:sp>
        <p:nvSpPr>
          <p:cNvPr id="14" name="Titre 13"/>
          <p:cNvSpPr>
            <a:spLocks noGrp="1"/>
          </p:cNvSpPr>
          <p:nvPr>
            <p:ph type="title" hasCustomPrompt="1"/>
          </p:nvPr>
        </p:nvSpPr>
        <p:spPr>
          <a:xfrm>
            <a:off x="737594" y="1515180"/>
            <a:ext cx="6245657" cy="587767"/>
          </a:xfrm>
          <a:prstGeom prst="rect">
            <a:avLst/>
          </a:prstGeom>
        </p:spPr>
        <p:txBody>
          <a:bodyPr/>
          <a:lstStyle>
            <a:lvl1pPr>
              <a:defRPr sz="2100" b="1" i="0" baseline="0"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fr-FR" err="1"/>
              <a:t>Presentation</a:t>
            </a:r>
            <a:r>
              <a:rPr lang="fr-FR"/>
              <a:t> </a:t>
            </a:r>
            <a:r>
              <a:rPr lang="fr-FR" err="1"/>
              <a:t>title</a:t>
            </a:r>
            <a:r>
              <a:rPr lang="fr-FR"/>
              <a:t> – one line</a:t>
            </a:r>
          </a:p>
        </p:txBody>
      </p:sp>
      <p:sp>
        <p:nvSpPr>
          <p:cNvPr id="7" name="ZoneTexte 6"/>
          <p:cNvSpPr txBox="1"/>
          <p:nvPr userDrawn="1"/>
        </p:nvSpPr>
        <p:spPr>
          <a:xfrm>
            <a:off x="6591906" y="6216897"/>
            <a:ext cx="22497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1EA0223-3D14-C84A-AE2B-9CB9ED9A928C}" type="slidenum">
              <a:rPr lang="fr-FR" sz="1200" smtClean="0">
                <a:solidFill>
                  <a:schemeClr val="tx2"/>
                </a:solidFill>
              </a:rPr>
              <a:pPr algn="r"/>
              <a:t>‹#›</a:t>
            </a:fld>
            <a:endParaRPr lang="fr-FR" sz="120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3617429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51">
          <p15:clr>
            <a:srgbClr val="FBAE40"/>
          </p15:clr>
        </p15:guide>
        <p15:guide id="2" orient="horz" pos="1253">
          <p15:clr>
            <a:srgbClr val="FBAE40"/>
          </p15:clr>
        </p15:guide>
        <p15:guide id="3" orient="horz" pos="3634">
          <p15:clr>
            <a:srgbClr val="FBAE40"/>
          </p15:clr>
        </p15:guide>
        <p15:guide id="4" pos="6992">
          <p15:clr>
            <a:srgbClr val="FBAE40"/>
          </p15:clr>
        </p15:guide>
      </p15:sldGuideLst>
    </p:ext>
  </p:extLst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>
          <a:xfrm>
            <a:off x="0" y="0"/>
            <a:ext cx="0" cy="0"/>
          </a:xfr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>
          <a:xfrm>
            <a:off x="0" y="0"/>
            <a:ext cx="0" cy="0"/>
          </a:xfr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>
          <a:xfrm>
            <a:off x="0" y="0"/>
            <a:ext cx="0" cy="0"/>
          </a:xfr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00C92376-DEF9-4B84-A4FA-83E2B55E429A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951781630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sentation -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9" name="Titre 13"/>
          <p:cNvSpPr>
            <a:spLocks noGrp="1"/>
          </p:cNvSpPr>
          <p:nvPr>
            <p:ph type="title" hasCustomPrompt="1"/>
          </p:nvPr>
        </p:nvSpPr>
        <p:spPr>
          <a:xfrm>
            <a:off x="830440" y="3961397"/>
            <a:ext cx="6245657" cy="587767"/>
          </a:xfrm>
          <a:prstGeom prst="rect">
            <a:avLst/>
          </a:prstGeom>
        </p:spPr>
        <p:txBody>
          <a:bodyPr/>
          <a:lstStyle>
            <a:lvl1pPr>
              <a:defRPr sz="2625" b="1" i="0" baseline="0"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fr-FR" err="1"/>
              <a:t>Presentation</a:t>
            </a:r>
            <a:r>
              <a:rPr lang="fr-FR"/>
              <a:t> </a:t>
            </a:r>
            <a:r>
              <a:rPr lang="fr-FR" err="1"/>
              <a:t>title</a:t>
            </a:r>
            <a:r>
              <a:rPr lang="fr-FR"/>
              <a:t> – one line</a:t>
            </a:r>
          </a:p>
        </p:txBody>
      </p:sp>
      <p:sp>
        <p:nvSpPr>
          <p:cNvPr id="10" name="Espace réservé du texte 16"/>
          <p:cNvSpPr>
            <a:spLocks noGrp="1"/>
          </p:cNvSpPr>
          <p:nvPr>
            <p:ph type="body" sz="quarter" idx="10" hasCustomPrompt="1"/>
          </p:nvPr>
        </p:nvSpPr>
        <p:spPr>
          <a:xfrm>
            <a:off x="830079" y="4557940"/>
            <a:ext cx="6246019" cy="46967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baseline="0">
                <a:solidFill>
                  <a:schemeClr val="tx2"/>
                </a:solidFill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fr-FR" err="1"/>
              <a:t>Presentation</a:t>
            </a:r>
            <a:r>
              <a:rPr lang="fr-FR"/>
              <a:t> </a:t>
            </a:r>
            <a:r>
              <a:rPr lang="fr-FR" err="1"/>
              <a:t>subtitle</a:t>
            </a:r>
            <a:r>
              <a:rPr lang="fr-FR"/>
              <a:t> – one line</a:t>
            </a:r>
          </a:p>
        </p:txBody>
      </p:sp>
      <p:sp>
        <p:nvSpPr>
          <p:cNvPr id="11" name="Espace réservé du texte 16"/>
          <p:cNvSpPr>
            <a:spLocks noGrp="1"/>
          </p:cNvSpPr>
          <p:nvPr>
            <p:ph type="body" sz="quarter" idx="11" hasCustomPrompt="1"/>
          </p:nvPr>
        </p:nvSpPr>
        <p:spPr>
          <a:xfrm>
            <a:off x="830079" y="5043451"/>
            <a:ext cx="6246019" cy="46967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 baseline="0">
                <a:solidFill>
                  <a:schemeClr val="tx2"/>
                </a:solidFill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fr-FR" err="1"/>
              <a:t>Presenter</a:t>
            </a:r>
            <a:r>
              <a:rPr lang="fr-FR"/>
              <a:t> – Location – Date</a:t>
            </a:r>
          </a:p>
        </p:txBody>
      </p:sp>
    </p:spTree>
    <p:extLst>
      <p:ext uri="{BB962C8B-B14F-4D97-AF65-F5344CB8AC3E}">
        <p14:creationId xmlns:p14="http://schemas.microsoft.com/office/powerpoint/2010/main" val="66132297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756">
          <p15:clr>
            <a:srgbClr val="FBAE40"/>
          </p15:clr>
        </p15:guide>
      </p15:sldGuideLst>
    </p:ext>
  </p:extLst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resentation -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9" name="Titre 13"/>
          <p:cNvSpPr>
            <a:spLocks noGrp="1"/>
          </p:cNvSpPr>
          <p:nvPr>
            <p:ph type="title" hasCustomPrompt="1"/>
          </p:nvPr>
        </p:nvSpPr>
        <p:spPr>
          <a:xfrm>
            <a:off x="830440" y="3961397"/>
            <a:ext cx="6245657" cy="587767"/>
          </a:xfrm>
          <a:prstGeom prst="rect">
            <a:avLst/>
          </a:prstGeom>
        </p:spPr>
        <p:txBody>
          <a:bodyPr/>
          <a:lstStyle>
            <a:lvl1pPr>
              <a:defRPr sz="2625" b="1" i="0" baseline="0"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fr-FR" err="1"/>
              <a:t>Presentation</a:t>
            </a:r>
            <a:r>
              <a:rPr lang="fr-FR"/>
              <a:t> </a:t>
            </a:r>
            <a:r>
              <a:rPr lang="fr-FR" err="1"/>
              <a:t>title</a:t>
            </a:r>
            <a:r>
              <a:rPr lang="fr-FR"/>
              <a:t> – one line</a:t>
            </a:r>
          </a:p>
        </p:txBody>
      </p:sp>
      <p:sp>
        <p:nvSpPr>
          <p:cNvPr id="10" name="Espace réservé du texte 16"/>
          <p:cNvSpPr>
            <a:spLocks noGrp="1"/>
          </p:cNvSpPr>
          <p:nvPr>
            <p:ph type="body" sz="quarter" idx="10" hasCustomPrompt="1"/>
          </p:nvPr>
        </p:nvSpPr>
        <p:spPr>
          <a:xfrm>
            <a:off x="830079" y="4557940"/>
            <a:ext cx="6246019" cy="46967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baseline="0">
                <a:solidFill>
                  <a:schemeClr val="tx2"/>
                </a:solidFill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fr-FR" err="1"/>
              <a:t>Presentation</a:t>
            </a:r>
            <a:r>
              <a:rPr lang="fr-FR"/>
              <a:t> </a:t>
            </a:r>
            <a:r>
              <a:rPr lang="fr-FR" err="1"/>
              <a:t>subtitle</a:t>
            </a:r>
            <a:r>
              <a:rPr lang="fr-FR"/>
              <a:t> – one line</a:t>
            </a:r>
          </a:p>
        </p:txBody>
      </p:sp>
      <p:sp>
        <p:nvSpPr>
          <p:cNvPr id="11" name="Espace réservé du texte 16"/>
          <p:cNvSpPr>
            <a:spLocks noGrp="1"/>
          </p:cNvSpPr>
          <p:nvPr>
            <p:ph type="body" sz="quarter" idx="11" hasCustomPrompt="1"/>
          </p:nvPr>
        </p:nvSpPr>
        <p:spPr>
          <a:xfrm>
            <a:off x="830079" y="5043451"/>
            <a:ext cx="6246019" cy="46967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 baseline="0">
                <a:solidFill>
                  <a:schemeClr val="tx2"/>
                </a:solidFill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fr-FR" err="1"/>
              <a:t>Presenter</a:t>
            </a:r>
            <a:r>
              <a:rPr lang="fr-FR"/>
              <a:t> – Location – Date</a:t>
            </a:r>
          </a:p>
        </p:txBody>
      </p:sp>
    </p:spTree>
    <p:extLst>
      <p:ext uri="{BB962C8B-B14F-4D97-AF65-F5344CB8AC3E}">
        <p14:creationId xmlns:p14="http://schemas.microsoft.com/office/powerpoint/2010/main" val="269253734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756">
          <p15:clr>
            <a:srgbClr val="FBAE40"/>
          </p15:clr>
        </p15:guide>
      </p15:sldGuideLst>
    </p:ext>
  </p:extLs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sentation - Emp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itre 13"/>
          <p:cNvSpPr>
            <a:spLocks noGrp="1"/>
          </p:cNvSpPr>
          <p:nvPr>
            <p:ph type="title" hasCustomPrompt="1"/>
          </p:nvPr>
        </p:nvSpPr>
        <p:spPr>
          <a:xfrm>
            <a:off x="830441" y="3390844"/>
            <a:ext cx="6245657" cy="587767"/>
          </a:xfrm>
          <a:prstGeom prst="rect">
            <a:avLst/>
          </a:prstGeom>
        </p:spPr>
        <p:txBody>
          <a:bodyPr/>
          <a:lstStyle>
            <a:lvl1pPr>
              <a:defRPr sz="2625" b="1" i="0" baseline="0"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fr-FR" err="1"/>
              <a:t>Thank</a:t>
            </a:r>
            <a:r>
              <a:rPr lang="fr-FR"/>
              <a:t> </a:t>
            </a:r>
            <a:r>
              <a:rPr lang="fr-FR" err="1"/>
              <a:t>you</a:t>
            </a:r>
            <a:endParaRPr lang="fr-FR"/>
          </a:p>
        </p:txBody>
      </p:sp>
      <p:sp>
        <p:nvSpPr>
          <p:cNvPr id="6" name="ZoneTexte 5"/>
          <p:cNvSpPr txBox="1"/>
          <p:nvPr userDrawn="1"/>
        </p:nvSpPr>
        <p:spPr>
          <a:xfrm>
            <a:off x="830441" y="4313605"/>
            <a:ext cx="527056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fr-FR" sz="1200" err="1">
                <a:solidFill>
                  <a:srgbClr val="656865"/>
                </a:solidFill>
                <a:latin typeface="Arial"/>
              </a:rPr>
              <a:t>Subscribe</a:t>
            </a:r>
            <a:r>
              <a:rPr lang="fr-FR" sz="1200">
                <a:solidFill>
                  <a:srgbClr val="656865"/>
                </a:solidFill>
                <a:latin typeface="Arial"/>
              </a:rPr>
              <a:t> to </a:t>
            </a:r>
            <a:r>
              <a:rPr lang="fr-FR" sz="1200" err="1">
                <a:solidFill>
                  <a:srgbClr val="656865"/>
                </a:solidFill>
                <a:latin typeface="Arial"/>
              </a:rPr>
              <a:t>our</a:t>
            </a:r>
            <a:r>
              <a:rPr lang="fr-FR" sz="1200">
                <a:solidFill>
                  <a:srgbClr val="656865"/>
                </a:solidFill>
                <a:latin typeface="Arial"/>
              </a:rPr>
              <a:t> news: </a:t>
            </a:r>
            <a:r>
              <a:rPr lang="fr-FR" sz="1200" u="sng" err="1">
                <a:solidFill>
                  <a:srgbClr val="656865"/>
                </a:solidFill>
                <a:latin typeface="Arial"/>
              </a:rPr>
              <a:t>www.cost.eu</a:t>
            </a:r>
            <a:r>
              <a:rPr lang="fr-FR" sz="1200" u="sng">
                <a:solidFill>
                  <a:srgbClr val="656865"/>
                </a:solidFill>
                <a:latin typeface="Arial"/>
              </a:rPr>
              <a:t>/</a:t>
            </a:r>
            <a:r>
              <a:rPr lang="fr-FR" sz="1200" u="sng" err="1">
                <a:solidFill>
                  <a:srgbClr val="656865"/>
                </a:solidFill>
                <a:latin typeface="Arial"/>
              </a:rPr>
              <a:t>subscribe</a:t>
            </a:r>
            <a:endParaRPr lang="fr-FR" sz="1200">
              <a:solidFill>
                <a:srgbClr val="656865"/>
              </a:solidFill>
              <a:latin typeface="Arial"/>
            </a:endParaRPr>
          </a:p>
        </p:txBody>
      </p:sp>
      <p:grpSp>
        <p:nvGrpSpPr>
          <p:cNvPr id="16" name="Grouper 15"/>
          <p:cNvGrpSpPr/>
          <p:nvPr userDrawn="1"/>
        </p:nvGrpSpPr>
        <p:grpSpPr>
          <a:xfrm>
            <a:off x="6636486" y="5354058"/>
            <a:ext cx="2200682" cy="1118311"/>
            <a:chOff x="6636485" y="5354057"/>
            <a:chExt cx="2200682" cy="1118311"/>
          </a:xfrm>
        </p:grpSpPr>
        <p:grpSp>
          <p:nvGrpSpPr>
            <p:cNvPr id="17" name="Grouper 16"/>
            <p:cNvGrpSpPr/>
            <p:nvPr userDrawn="1"/>
          </p:nvGrpSpPr>
          <p:grpSpPr>
            <a:xfrm>
              <a:off x="6883674" y="5354057"/>
              <a:ext cx="1953493" cy="1118311"/>
              <a:chOff x="6883674" y="5354057"/>
              <a:chExt cx="1953493" cy="1118311"/>
            </a:xfrm>
          </p:grpSpPr>
          <p:pic>
            <p:nvPicPr>
              <p:cNvPr id="19" name="Image 18" descr="Plan de travail 1OFF-Icones.jpg">
                <a:hlinkClick r:id="rId3"/>
              </p:cNvPr>
              <p:cNvPicPr>
                <a:picLocks/>
              </p:cNvPicPr>
              <p:nvPr userDrawn="1"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8382903" y="5776143"/>
                <a:ext cx="360000" cy="330628"/>
              </a:xfrm>
              <a:prstGeom prst="rect">
                <a:avLst/>
              </a:prstGeom>
            </p:spPr>
          </p:pic>
          <p:sp>
            <p:nvSpPr>
              <p:cNvPr id="20" name="ZoneTexte 19">
                <a:hlinkClick r:id="rId5"/>
              </p:cNvPr>
              <p:cNvSpPr txBox="1"/>
              <p:nvPr userDrawn="1"/>
            </p:nvSpPr>
            <p:spPr>
              <a:xfrm>
                <a:off x="6935575" y="6218452"/>
                <a:ext cx="1901592" cy="2539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fr-FR" sz="1050" err="1">
                    <a:solidFill>
                      <a:srgbClr val="656865"/>
                    </a:solidFill>
                    <a:latin typeface="Arial"/>
                  </a:rPr>
                  <a:t>www.cost.eu</a:t>
                </a:r>
                <a:endParaRPr lang="fr-FR" sz="1050">
                  <a:solidFill>
                    <a:srgbClr val="656865"/>
                  </a:solidFill>
                  <a:latin typeface="Arial"/>
                </a:endParaRPr>
              </a:p>
            </p:txBody>
          </p:sp>
          <p:pic>
            <p:nvPicPr>
              <p:cNvPr id="21" name="Image 20">
                <a:hlinkClick r:id="rId6"/>
              </p:cNvPr>
              <p:cNvPicPr>
                <a:picLocks/>
              </p:cNvPicPr>
              <p:nvPr userDrawn="1"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500289" y="5780684"/>
                <a:ext cx="779907" cy="331038"/>
              </a:xfrm>
              <a:prstGeom prst="rect">
                <a:avLst/>
              </a:prstGeom>
            </p:spPr>
          </p:pic>
          <p:pic>
            <p:nvPicPr>
              <p:cNvPr id="22" name="Image 21">
                <a:hlinkClick r:id="rId8"/>
              </p:cNvPr>
              <p:cNvPicPr>
                <a:picLocks/>
              </p:cNvPicPr>
              <p:nvPr userDrawn="1"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069413" y="5781094"/>
                <a:ext cx="330628" cy="330628"/>
              </a:xfrm>
              <a:prstGeom prst="rect">
                <a:avLst/>
              </a:prstGeom>
            </p:spPr>
          </p:pic>
          <p:sp>
            <p:nvSpPr>
              <p:cNvPr id="23" name="ZoneTexte 22"/>
              <p:cNvSpPr txBox="1"/>
              <p:nvPr userDrawn="1"/>
            </p:nvSpPr>
            <p:spPr>
              <a:xfrm>
                <a:off x="6883674" y="5354057"/>
                <a:ext cx="1901592" cy="2539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 fontAlgn="auto">
                  <a:spcBef>
                    <a:spcPts val="0"/>
                  </a:spcBef>
                  <a:spcAft>
                    <a:spcPts val="0"/>
                  </a:spcAft>
                </a:pPr>
                <a:r>
                  <a:rPr lang="fr-FR" sz="1050" b="1" err="1">
                    <a:solidFill>
                      <a:srgbClr val="656865"/>
                    </a:solidFill>
                    <a:latin typeface="Arial"/>
                  </a:rPr>
                  <a:t>Subscribe</a:t>
                </a:r>
                <a:endParaRPr lang="fr-FR" sz="1050" b="1">
                  <a:solidFill>
                    <a:srgbClr val="656865"/>
                  </a:solidFill>
                  <a:latin typeface="Arial"/>
                </a:endParaRPr>
              </a:p>
            </p:txBody>
          </p:sp>
        </p:grpSp>
        <p:pic>
          <p:nvPicPr>
            <p:cNvPr id="18" name="Image 17">
              <a:hlinkClick r:id="rId10"/>
            </p:cNvPr>
            <p:cNvPicPr>
              <a:picLocks noChangeAspect="1"/>
            </p:cNvPicPr>
            <p:nvPr userDrawn="1"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36485" y="5778159"/>
              <a:ext cx="328612" cy="32861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00853892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51">
          <p15:clr>
            <a:srgbClr val="FBAE40"/>
          </p15:clr>
        </p15:guide>
        <p15:guide id="2" orient="horz" pos="1253">
          <p15:clr>
            <a:srgbClr val="FBAE40"/>
          </p15:clr>
        </p15:guide>
        <p15:guide id="3" orient="horz" pos="3634">
          <p15:clr>
            <a:srgbClr val="FBAE40"/>
          </p15:clr>
        </p15:guide>
        <p15:guide id="4" pos="6992">
          <p15:clr>
            <a:srgbClr val="FBAE40"/>
          </p15:clr>
        </p15:guide>
      </p15:sldGuideLst>
    </p:ext>
  </p:extLst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Presentation -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9" name="Titre 13"/>
          <p:cNvSpPr>
            <a:spLocks noGrp="1"/>
          </p:cNvSpPr>
          <p:nvPr>
            <p:ph type="title" hasCustomPrompt="1"/>
          </p:nvPr>
        </p:nvSpPr>
        <p:spPr>
          <a:xfrm>
            <a:off x="830440" y="1159488"/>
            <a:ext cx="6245657" cy="1842362"/>
          </a:xfrm>
          <a:prstGeom prst="rect">
            <a:avLst/>
          </a:prstGeom>
        </p:spPr>
        <p:txBody>
          <a:bodyPr anchor="b" anchorCtr="0"/>
          <a:lstStyle>
            <a:lvl1pPr>
              <a:defRPr sz="2625" b="1" i="0" baseline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fr-FR" err="1"/>
              <a:t>Presentation</a:t>
            </a:r>
            <a:r>
              <a:rPr lang="fr-FR"/>
              <a:t> </a:t>
            </a:r>
            <a:r>
              <a:rPr lang="fr-FR" err="1"/>
              <a:t>title</a:t>
            </a:r>
            <a:r>
              <a:rPr lang="fr-FR"/>
              <a:t> – one line</a:t>
            </a:r>
          </a:p>
        </p:txBody>
      </p:sp>
      <p:sp>
        <p:nvSpPr>
          <p:cNvPr id="10" name="Espace réservé du texte 16"/>
          <p:cNvSpPr>
            <a:spLocks noGrp="1"/>
          </p:cNvSpPr>
          <p:nvPr>
            <p:ph type="body" sz="quarter" idx="10" hasCustomPrompt="1"/>
          </p:nvPr>
        </p:nvSpPr>
        <p:spPr>
          <a:xfrm>
            <a:off x="830079" y="3010626"/>
            <a:ext cx="6246019" cy="46967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baseline="0">
                <a:solidFill>
                  <a:schemeClr val="bg1"/>
                </a:solidFill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fr-FR" err="1"/>
              <a:t>Presentation</a:t>
            </a:r>
            <a:r>
              <a:rPr lang="fr-FR"/>
              <a:t> </a:t>
            </a:r>
            <a:r>
              <a:rPr lang="fr-FR" err="1"/>
              <a:t>subtitle</a:t>
            </a:r>
            <a:r>
              <a:rPr lang="fr-FR"/>
              <a:t> – one line</a:t>
            </a:r>
          </a:p>
        </p:txBody>
      </p:sp>
      <p:sp>
        <p:nvSpPr>
          <p:cNvPr id="11" name="Espace réservé du texte 16"/>
          <p:cNvSpPr>
            <a:spLocks noGrp="1"/>
          </p:cNvSpPr>
          <p:nvPr>
            <p:ph type="body" sz="quarter" idx="11" hasCustomPrompt="1"/>
          </p:nvPr>
        </p:nvSpPr>
        <p:spPr>
          <a:xfrm>
            <a:off x="830079" y="3496137"/>
            <a:ext cx="6246019" cy="46967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 baseline="0">
                <a:solidFill>
                  <a:schemeClr val="bg1"/>
                </a:solidFill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fr-FR" err="1"/>
              <a:t>Presenter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0748649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756">
          <p15:clr>
            <a:srgbClr val="FBAE40"/>
          </p15:clr>
        </p15:guide>
      </p15:sldGuideLst>
    </p:ext>
  </p:extLst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sentation -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Espace réservé du contenu 3"/>
          <p:cNvSpPr>
            <a:spLocks noGrp="1"/>
          </p:cNvSpPr>
          <p:nvPr>
            <p:ph sz="quarter" idx="10" hasCustomPrompt="1"/>
          </p:nvPr>
        </p:nvSpPr>
        <p:spPr>
          <a:xfrm>
            <a:off x="656035" y="2102946"/>
            <a:ext cx="7668815" cy="3666029"/>
          </a:xfrm>
          <a:prstGeom prst="rect">
            <a:avLst/>
          </a:prstGeom>
        </p:spPr>
        <p:txBody>
          <a:bodyPr>
            <a:normAutofit/>
          </a:bodyPr>
          <a:lstStyle>
            <a:lvl1pPr marL="171450" indent="-171450">
              <a:buClr>
                <a:schemeClr val="accent4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1pPr>
            <a:lvl2pPr marL="514350" indent="-171450">
              <a:buClr>
                <a:schemeClr val="accent4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2pPr>
            <a:lvl3pPr marL="857250" indent="-171450">
              <a:buClr>
                <a:schemeClr val="accent4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3pPr>
            <a:lvl4pPr marL="1200150" indent="-171450">
              <a:buClr>
                <a:schemeClr val="accent4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4pPr>
          </a:lstStyle>
          <a:p>
            <a:pPr lvl="0"/>
            <a:r>
              <a:rPr lang="fr-FR" err="1"/>
              <a:t>Level</a:t>
            </a:r>
            <a:r>
              <a:rPr lang="fr-FR"/>
              <a:t> 1</a:t>
            </a:r>
          </a:p>
          <a:p>
            <a:pPr lvl="1"/>
            <a:r>
              <a:rPr lang="fr-FR" err="1"/>
              <a:t>Level</a:t>
            </a:r>
            <a:r>
              <a:rPr lang="fr-FR"/>
              <a:t> 2</a:t>
            </a:r>
          </a:p>
          <a:p>
            <a:pPr lvl="2"/>
            <a:r>
              <a:rPr lang="fr-FR" err="1"/>
              <a:t>Level</a:t>
            </a:r>
            <a:r>
              <a:rPr lang="fr-FR"/>
              <a:t> 3</a:t>
            </a:r>
          </a:p>
          <a:p>
            <a:pPr lvl="3"/>
            <a:r>
              <a:rPr lang="fr-FR" err="1"/>
              <a:t>Level</a:t>
            </a:r>
            <a:r>
              <a:rPr lang="fr-FR"/>
              <a:t> 4</a:t>
            </a:r>
          </a:p>
        </p:txBody>
      </p:sp>
      <p:sp>
        <p:nvSpPr>
          <p:cNvPr id="5" name="Titre 13"/>
          <p:cNvSpPr>
            <a:spLocks noGrp="1"/>
          </p:cNvSpPr>
          <p:nvPr>
            <p:ph type="title" hasCustomPrompt="1"/>
          </p:nvPr>
        </p:nvSpPr>
        <p:spPr>
          <a:xfrm>
            <a:off x="656035" y="1515180"/>
            <a:ext cx="6245657" cy="587767"/>
          </a:xfrm>
          <a:prstGeom prst="rect">
            <a:avLst/>
          </a:prstGeom>
        </p:spPr>
        <p:txBody>
          <a:bodyPr/>
          <a:lstStyle>
            <a:lvl1pPr>
              <a:defRPr sz="2100" b="1" i="0" baseline="0"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fr-FR" err="1"/>
              <a:t>Presentation</a:t>
            </a:r>
            <a:r>
              <a:rPr lang="fr-FR"/>
              <a:t> </a:t>
            </a:r>
            <a:r>
              <a:rPr lang="fr-FR" err="1"/>
              <a:t>title</a:t>
            </a:r>
            <a:r>
              <a:rPr lang="fr-FR"/>
              <a:t> – one line</a:t>
            </a:r>
          </a:p>
        </p:txBody>
      </p:sp>
      <p:sp>
        <p:nvSpPr>
          <p:cNvPr id="6" name="ZoneTexte 5"/>
          <p:cNvSpPr txBox="1"/>
          <p:nvPr userDrawn="1"/>
        </p:nvSpPr>
        <p:spPr>
          <a:xfrm>
            <a:off x="7060450" y="6216897"/>
            <a:ext cx="16872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1EA0223-3D14-C84A-AE2B-9CB9ED9A928C}" type="slidenum">
              <a:rPr lang="fr-FR" sz="1200" smtClean="0">
                <a:solidFill>
                  <a:schemeClr val="tx2"/>
                </a:solidFill>
              </a:rPr>
              <a:pPr algn="r"/>
              <a:t>‹#›</a:t>
            </a:fld>
            <a:endParaRPr lang="fr-FR" sz="120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7667888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51">
          <p15:clr>
            <a:srgbClr val="FBAE40"/>
          </p15:clr>
        </p15:guide>
        <p15:guide id="2" orient="horz" pos="1253">
          <p15:clr>
            <a:srgbClr val="FBAE40"/>
          </p15:clr>
        </p15:guide>
        <p15:guide id="3" orient="horz" pos="3634">
          <p15:clr>
            <a:srgbClr val="FBAE40"/>
          </p15:clr>
        </p15:guide>
        <p15:guide id="4" pos="6992">
          <p15:clr>
            <a:srgbClr val="FBAE40"/>
          </p15:clr>
        </p15:guide>
      </p15:sldGuideLst>
    </p:ext>
  </p:extLst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sentation - Conte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Espace réservé du contenu 3"/>
          <p:cNvSpPr>
            <a:spLocks noGrp="1"/>
          </p:cNvSpPr>
          <p:nvPr>
            <p:ph sz="quarter" idx="10" hasCustomPrompt="1"/>
          </p:nvPr>
        </p:nvSpPr>
        <p:spPr>
          <a:xfrm>
            <a:off x="656035" y="1093983"/>
            <a:ext cx="7668815" cy="3847905"/>
          </a:xfrm>
          <a:prstGeom prst="rect">
            <a:avLst/>
          </a:prstGeom>
        </p:spPr>
        <p:txBody>
          <a:bodyPr>
            <a:normAutofit/>
          </a:bodyPr>
          <a:lstStyle>
            <a:lvl1pPr marL="171450" indent="-171450">
              <a:buClr>
                <a:schemeClr val="accent4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1pPr>
            <a:lvl2pPr marL="514350" indent="-171450">
              <a:buClr>
                <a:schemeClr val="accent4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2pPr>
            <a:lvl3pPr marL="857250" indent="-171450">
              <a:buClr>
                <a:schemeClr val="accent4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3pPr>
            <a:lvl4pPr marL="1200150" indent="-171450">
              <a:buClr>
                <a:schemeClr val="accent4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4pPr>
          </a:lstStyle>
          <a:p>
            <a:pPr lvl="0"/>
            <a:r>
              <a:rPr lang="fr-FR" err="1"/>
              <a:t>Level</a:t>
            </a:r>
            <a:r>
              <a:rPr lang="fr-FR"/>
              <a:t> 1</a:t>
            </a:r>
          </a:p>
          <a:p>
            <a:pPr lvl="1"/>
            <a:r>
              <a:rPr lang="fr-FR" err="1"/>
              <a:t>Level</a:t>
            </a:r>
            <a:r>
              <a:rPr lang="fr-FR"/>
              <a:t> 2</a:t>
            </a:r>
          </a:p>
          <a:p>
            <a:pPr lvl="2"/>
            <a:r>
              <a:rPr lang="fr-FR" err="1"/>
              <a:t>Level</a:t>
            </a:r>
            <a:r>
              <a:rPr lang="fr-FR"/>
              <a:t> 3</a:t>
            </a:r>
          </a:p>
          <a:p>
            <a:pPr lvl="3"/>
            <a:r>
              <a:rPr lang="fr-FR" err="1"/>
              <a:t>Level</a:t>
            </a:r>
            <a:r>
              <a:rPr lang="fr-FR"/>
              <a:t> 4</a:t>
            </a:r>
          </a:p>
        </p:txBody>
      </p:sp>
      <p:sp>
        <p:nvSpPr>
          <p:cNvPr id="6" name="Titre 13"/>
          <p:cNvSpPr>
            <a:spLocks noGrp="1"/>
          </p:cNvSpPr>
          <p:nvPr>
            <p:ph type="title" hasCustomPrompt="1"/>
          </p:nvPr>
        </p:nvSpPr>
        <p:spPr>
          <a:xfrm>
            <a:off x="656035" y="506217"/>
            <a:ext cx="6245657" cy="587767"/>
          </a:xfrm>
          <a:prstGeom prst="rect">
            <a:avLst/>
          </a:prstGeom>
        </p:spPr>
        <p:txBody>
          <a:bodyPr/>
          <a:lstStyle>
            <a:lvl1pPr>
              <a:defRPr sz="2100" b="1" i="0" baseline="0"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fr-FR" err="1"/>
              <a:t>Presentation</a:t>
            </a:r>
            <a:r>
              <a:rPr lang="fr-FR"/>
              <a:t> </a:t>
            </a:r>
            <a:r>
              <a:rPr lang="fr-FR" err="1"/>
              <a:t>title</a:t>
            </a:r>
            <a:r>
              <a:rPr lang="fr-FR"/>
              <a:t> – one line</a:t>
            </a:r>
          </a:p>
        </p:txBody>
      </p:sp>
      <p:sp>
        <p:nvSpPr>
          <p:cNvPr id="5" name="ZoneTexte 4"/>
          <p:cNvSpPr txBox="1"/>
          <p:nvPr userDrawn="1"/>
        </p:nvSpPr>
        <p:spPr>
          <a:xfrm>
            <a:off x="7060450" y="6216897"/>
            <a:ext cx="16872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1EA0223-3D14-C84A-AE2B-9CB9ED9A928C}" type="slidenum">
              <a:rPr lang="fr-FR" sz="1200" smtClean="0">
                <a:solidFill>
                  <a:schemeClr val="tx2"/>
                </a:solidFill>
              </a:rPr>
              <a:pPr algn="r"/>
              <a:t>‹#›</a:t>
            </a:fld>
            <a:endParaRPr lang="fr-FR" sz="120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5231589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51">
          <p15:clr>
            <a:srgbClr val="FBAE40"/>
          </p15:clr>
        </p15:guide>
        <p15:guide id="2" orient="horz" pos="504">
          <p15:clr>
            <a:srgbClr val="FBAE40"/>
          </p15:clr>
        </p15:guide>
        <p15:guide id="3" orient="horz" pos="3113">
          <p15:clr>
            <a:srgbClr val="FBAE40"/>
          </p15:clr>
        </p15:guide>
        <p15:guide id="4" pos="6992">
          <p15:clr>
            <a:srgbClr val="FBAE40"/>
          </p15:clr>
        </p15:guide>
      </p15:sldGuideLst>
    </p:ext>
  </p:extLst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sentation - Empty -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0" name="Espace réservé du contenu 3"/>
          <p:cNvSpPr>
            <a:spLocks noGrp="1"/>
          </p:cNvSpPr>
          <p:nvPr>
            <p:ph sz="quarter" idx="10" hasCustomPrompt="1"/>
          </p:nvPr>
        </p:nvSpPr>
        <p:spPr>
          <a:xfrm>
            <a:off x="656035" y="1093984"/>
            <a:ext cx="7668815" cy="4674993"/>
          </a:xfrm>
          <a:prstGeom prst="rect">
            <a:avLst/>
          </a:prstGeom>
        </p:spPr>
        <p:txBody>
          <a:bodyPr>
            <a:normAutofit/>
          </a:bodyPr>
          <a:lstStyle>
            <a:lvl1pPr marL="171450" indent="-171450">
              <a:buClr>
                <a:schemeClr val="accent4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1pPr>
            <a:lvl2pPr marL="514350" indent="-171450">
              <a:buClr>
                <a:schemeClr val="accent4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2pPr>
            <a:lvl3pPr marL="857250" indent="-171450">
              <a:buClr>
                <a:schemeClr val="accent4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3pPr>
            <a:lvl4pPr marL="1200150" indent="-171450">
              <a:buClr>
                <a:schemeClr val="accent4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4pPr>
          </a:lstStyle>
          <a:p>
            <a:pPr lvl="0"/>
            <a:r>
              <a:rPr lang="fr-FR" err="1"/>
              <a:t>Level</a:t>
            </a:r>
            <a:r>
              <a:rPr lang="fr-FR"/>
              <a:t> 1</a:t>
            </a:r>
          </a:p>
          <a:p>
            <a:pPr lvl="1"/>
            <a:r>
              <a:rPr lang="fr-FR" err="1"/>
              <a:t>Level</a:t>
            </a:r>
            <a:r>
              <a:rPr lang="fr-FR"/>
              <a:t> 2</a:t>
            </a:r>
          </a:p>
          <a:p>
            <a:pPr lvl="2"/>
            <a:r>
              <a:rPr lang="fr-FR" err="1"/>
              <a:t>Level</a:t>
            </a:r>
            <a:r>
              <a:rPr lang="fr-FR"/>
              <a:t> 3</a:t>
            </a:r>
          </a:p>
          <a:p>
            <a:pPr lvl="3"/>
            <a:r>
              <a:rPr lang="fr-FR" err="1"/>
              <a:t>Level</a:t>
            </a:r>
            <a:r>
              <a:rPr lang="fr-FR"/>
              <a:t> 4</a:t>
            </a:r>
          </a:p>
        </p:txBody>
      </p:sp>
      <p:sp>
        <p:nvSpPr>
          <p:cNvPr id="13" name="Titre 13"/>
          <p:cNvSpPr>
            <a:spLocks noGrp="1"/>
          </p:cNvSpPr>
          <p:nvPr>
            <p:ph type="title" hasCustomPrompt="1"/>
          </p:nvPr>
        </p:nvSpPr>
        <p:spPr>
          <a:xfrm>
            <a:off x="656035" y="506217"/>
            <a:ext cx="6245657" cy="587767"/>
          </a:xfrm>
          <a:prstGeom prst="rect">
            <a:avLst/>
          </a:prstGeom>
        </p:spPr>
        <p:txBody>
          <a:bodyPr/>
          <a:lstStyle>
            <a:lvl1pPr>
              <a:defRPr sz="2100" b="1" i="0" baseline="0"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fr-FR" err="1"/>
              <a:t>Presentation</a:t>
            </a:r>
            <a:r>
              <a:rPr lang="fr-FR"/>
              <a:t> </a:t>
            </a:r>
            <a:r>
              <a:rPr lang="fr-FR" err="1"/>
              <a:t>title</a:t>
            </a:r>
            <a:r>
              <a:rPr lang="fr-FR"/>
              <a:t> – one line</a:t>
            </a:r>
          </a:p>
        </p:txBody>
      </p:sp>
      <p:sp>
        <p:nvSpPr>
          <p:cNvPr id="5" name="ZoneTexte 4"/>
          <p:cNvSpPr txBox="1"/>
          <p:nvPr userDrawn="1"/>
        </p:nvSpPr>
        <p:spPr>
          <a:xfrm>
            <a:off x="7060450" y="6216897"/>
            <a:ext cx="16872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1EA0223-3D14-C84A-AE2B-9CB9ED9A928C}" type="slidenum">
              <a:rPr lang="fr-FR" sz="1200" smtClean="0">
                <a:solidFill>
                  <a:schemeClr val="tx2"/>
                </a:solidFill>
              </a:rPr>
              <a:pPr algn="r"/>
              <a:t>‹#›</a:t>
            </a:fld>
            <a:endParaRPr lang="fr-FR" sz="120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224436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51">
          <p15:clr>
            <a:srgbClr val="FBAE40"/>
          </p15:clr>
        </p15:guide>
        <p15:guide id="2" orient="horz" pos="1253">
          <p15:clr>
            <a:srgbClr val="FBAE40"/>
          </p15:clr>
        </p15:guide>
        <p15:guide id="3" orient="horz" pos="3634">
          <p15:clr>
            <a:srgbClr val="FBAE40"/>
          </p15:clr>
        </p15:guide>
        <p15:guide id="4" pos="6992">
          <p15:clr>
            <a:srgbClr val="FBAE40"/>
          </p15:clr>
        </p15:guide>
      </p15:sldGuideLst>
    </p:ext>
  </p:extLst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sentation - Two content shap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0" name="Espace réservé du contenu 3"/>
          <p:cNvSpPr>
            <a:spLocks noGrp="1"/>
          </p:cNvSpPr>
          <p:nvPr>
            <p:ph sz="quarter" idx="10" hasCustomPrompt="1"/>
          </p:nvPr>
        </p:nvSpPr>
        <p:spPr>
          <a:xfrm>
            <a:off x="656035" y="1093984"/>
            <a:ext cx="3809040" cy="4674993"/>
          </a:xfrm>
          <a:prstGeom prst="rect">
            <a:avLst/>
          </a:prstGeom>
        </p:spPr>
        <p:txBody>
          <a:bodyPr>
            <a:normAutofit/>
          </a:bodyPr>
          <a:lstStyle>
            <a:lvl1pPr marL="171450" indent="-171450">
              <a:buClr>
                <a:schemeClr val="accent4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1pPr>
            <a:lvl2pPr marL="514350" indent="-171450">
              <a:buClr>
                <a:schemeClr val="accent4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2pPr>
            <a:lvl3pPr marL="857250" indent="-171450">
              <a:buClr>
                <a:schemeClr val="accent4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3pPr>
            <a:lvl4pPr marL="1200150" indent="-171450">
              <a:buClr>
                <a:schemeClr val="accent4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4pPr>
          </a:lstStyle>
          <a:p>
            <a:pPr lvl="0"/>
            <a:r>
              <a:rPr lang="fr-FR" err="1"/>
              <a:t>Level</a:t>
            </a:r>
            <a:r>
              <a:rPr lang="fr-FR"/>
              <a:t> 1</a:t>
            </a:r>
          </a:p>
          <a:p>
            <a:pPr lvl="1"/>
            <a:r>
              <a:rPr lang="fr-FR" err="1"/>
              <a:t>Level</a:t>
            </a:r>
            <a:r>
              <a:rPr lang="fr-FR"/>
              <a:t> 2</a:t>
            </a:r>
          </a:p>
          <a:p>
            <a:pPr lvl="2"/>
            <a:r>
              <a:rPr lang="fr-FR" err="1"/>
              <a:t>Level</a:t>
            </a:r>
            <a:r>
              <a:rPr lang="fr-FR"/>
              <a:t> 3</a:t>
            </a:r>
          </a:p>
          <a:p>
            <a:pPr lvl="3"/>
            <a:r>
              <a:rPr lang="fr-FR" err="1"/>
              <a:t>Level</a:t>
            </a:r>
            <a:r>
              <a:rPr lang="fr-FR"/>
              <a:t> 4</a:t>
            </a:r>
          </a:p>
        </p:txBody>
      </p:sp>
      <p:sp>
        <p:nvSpPr>
          <p:cNvPr id="13" name="Titre 13"/>
          <p:cNvSpPr>
            <a:spLocks noGrp="1"/>
          </p:cNvSpPr>
          <p:nvPr>
            <p:ph type="title" hasCustomPrompt="1"/>
          </p:nvPr>
        </p:nvSpPr>
        <p:spPr>
          <a:xfrm>
            <a:off x="656035" y="506217"/>
            <a:ext cx="6245657" cy="587767"/>
          </a:xfrm>
          <a:prstGeom prst="rect">
            <a:avLst/>
          </a:prstGeom>
        </p:spPr>
        <p:txBody>
          <a:bodyPr/>
          <a:lstStyle>
            <a:lvl1pPr>
              <a:defRPr sz="2100" b="1" i="0" baseline="0"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fr-FR" err="1"/>
              <a:t>Presentation</a:t>
            </a:r>
            <a:r>
              <a:rPr lang="fr-FR"/>
              <a:t> </a:t>
            </a:r>
            <a:r>
              <a:rPr lang="fr-FR" err="1"/>
              <a:t>title</a:t>
            </a:r>
            <a:r>
              <a:rPr lang="fr-FR"/>
              <a:t> – one line</a:t>
            </a:r>
          </a:p>
        </p:txBody>
      </p:sp>
      <p:sp>
        <p:nvSpPr>
          <p:cNvPr id="5" name="ZoneTexte 4"/>
          <p:cNvSpPr txBox="1"/>
          <p:nvPr userDrawn="1"/>
        </p:nvSpPr>
        <p:spPr>
          <a:xfrm>
            <a:off x="7060450" y="6216897"/>
            <a:ext cx="16872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1EA0223-3D14-C84A-AE2B-9CB9ED9A928C}" type="slidenum">
              <a:rPr lang="fr-FR" sz="1200" smtClean="0">
                <a:solidFill>
                  <a:schemeClr val="tx2"/>
                </a:solidFill>
              </a:rPr>
              <a:pPr algn="r"/>
              <a:t>‹#›</a:t>
            </a:fld>
            <a:endParaRPr lang="fr-FR" sz="1200">
              <a:solidFill>
                <a:schemeClr val="tx2"/>
              </a:solidFill>
            </a:endParaRPr>
          </a:p>
        </p:txBody>
      </p:sp>
      <p:sp>
        <p:nvSpPr>
          <p:cNvPr id="6" name="Espace réservé du contenu 3"/>
          <p:cNvSpPr>
            <a:spLocks noGrp="1"/>
          </p:cNvSpPr>
          <p:nvPr>
            <p:ph sz="quarter" idx="11" hasCustomPrompt="1"/>
          </p:nvPr>
        </p:nvSpPr>
        <p:spPr>
          <a:xfrm>
            <a:off x="4774475" y="1093984"/>
            <a:ext cx="3779540" cy="4674993"/>
          </a:xfrm>
          <a:prstGeom prst="rect">
            <a:avLst/>
          </a:prstGeom>
        </p:spPr>
        <p:txBody>
          <a:bodyPr>
            <a:normAutofit/>
          </a:bodyPr>
          <a:lstStyle>
            <a:lvl1pPr marL="171450" indent="-171450">
              <a:buClr>
                <a:schemeClr val="accent4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1pPr>
            <a:lvl2pPr marL="514350" indent="-171450">
              <a:buClr>
                <a:schemeClr val="accent4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2pPr>
            <a:lvl3pPr marL="857250" indent="-171450">
              <a:buClr>
                <a:schemeClr val="accent4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3pPr>
            <a:lvl4pPr marL="1200150" indent="-171450">
              <a:buClr>
                <a:schemeClr val="accent4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4pPr>
          </a:lstStyle>
          <a:p>
            <a:pPr lvl="0"/>
            <a:r>
              <a:rPr lang="fr-FR" err="1"/>
              <a:t>Level</a:t>
            </a:r>
            <a:r>
              <a:rPr lang="fr-FR"/>
              <a:t> 1</a:t>
            </a:r>
          </a:p>
          <a:p>
            <a:pPr lvl="1"/>
            <a:r>
              <a:rPr lang="fr-FR" err="1"/>
              <a:t>Level</a:t>
            </a:r>
            <a:r>
              <a:rPr lang="fr-FR"/>
              <a:t> 2</a:t>
            </a:r>
          </a:p>
          <a:p>
            <a:pPr lvl="2"/>
            <a:r>
              <a:rPr lang="fr-FR" err="1"/>
              <a:t>Level</a:t>
            </a:r>
            <a:r>
              <a:rPr lang="fr-FR"/>
              <a:t> 3</a:t>
            </a:r>
          </a:p>
          <a:p>
            <a:pPr lvl="3"/>
            <a:r>
              <a:rPr lang="fr-FR" err="1"/>
              <a:t>Level</a:t>
            </a:r>
            <a:r>
              <a:rPr lang="fr-FR"/>
              <a:t> 4</a:t>
            </a:r>
          </a:p>
        </p:txBody>
      </p:sp>
    </p:spTree>
    <p:extLst>
      <p:ext uri="{BB962C8B-B14F-4D97-AF65-F5344CB8AC3E}">
        <p14:creationId xmlns:p14="http://schemas.microsoft.com/office/powerpoint/2010/main" val="311740009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51">
          <p15:clr>
            <a:srgbClr val="FBAE40"/>
          </p15:clr>
        </p15:guide>
        <p15:guide id="2" orient="horz" pos="1253">
          <p15:clr>
            <a:srgbClr val="FBAE40"/>
          </p15:clr>
        </p15:guide>
        <p15:guide id="3" orient="horz" pos="3634">
          <p15:clr>
            <a:srgbClr val="FBAE40"/>
          </p15:clr>
        </p15:guide>
        <p15:guide id="4" pos="6992">
          <p15:clr>
            <a:srgbClr val="FBAE40"/>
          </p15:clr>
        </p15:guide>
      </p15:sldGuideLst>
    </p:ext>
  </p:extLst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resentation -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ZoneTexte 5"/>
          <p:cNvSpPr txBox="1"/>
          <p:nvPr userDrawn="1"/>
        </p:nvSpPr>
        <p:spPr>
          <a:xfrm>
            <a:off x="7060450" y="6216897"/>
            <a:ext cx="16872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1EA0223-3D14-C84A-AE2B-9CB9ED9A928C}" type="slidenum">
              <a:rPr lang="fr-FR" sz="1200" smtClean="0">
                <a:solidFill>
                  <a:schemeClr val="tx2"/>
                </a:solidFill>
              </a:rPr>
              <a:pPr algn="r"/>
              <a:t>‹#›</a:t>
            </a:fld>
            <a:endParaRPr lang="fr-FR" sz="1200">
              <a:solidFill>
                <a:schemeClr val="tx2"/>
              </a:solidFill>
            </a:endParaRPr>
          </a:p>
        </p:txBody>
      </p:sp>
      <p:sp>
        <p:nvSpPr>
          <p:cNvPr id="7" name="Titre 13"/>
          <p:cNvSpPr>
            <a:spLocks noGrp="1"/>
          </p:cNvSpPr>
          <p:nvPr>
            <p:ph type="title" hasCustomPrompt="1"/>
          </p:nvPr>
        </p:nvSpPr>
        <p:spPr>
          <a:xfrm>
            <a:off x="656035" y="1515180"/>
            <a:ext cx="6245657" cy="587767"/>
          </a:xfrm>
          <a:prstGeom prst="rect">
            <a:avLst/>
          </a:prstGeom>
        </p:spPr>
        <p:txBody>
          <a:bodyPr/>
          <a:lstStyle>
            <a:lvl1pPr>
              <a:defRPr sz="2100" b="1" i="0" baseline="0"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fr-FR" err="1"/>
              <a:t>Presentation</a:t>
            </a:r>
            <a:r>
              <a:rPr lang="fr-FR"/>
              <a:t> </a:t>
            </a:r>
            <a:r>
              <a:rPr lang="fr-FR" err="1"/>
              <a:t>title</a:t>
            </a:r>
            <a:r>
              <a:rPr lang="fr-FR"/>
              <a:t> – one line</a:t>
            </a:r>
          </a:p>
        </p:txBody>
      </p:sp>
      <p:sp>
        <p:nvSpPr>
          <p:cNvPr id="8" name="Espace réservé du tableau 2"/>
          <p:cNvSpPr>
            <a:spLocks noGrp="1"/>
          </p:cNvSpPr>
          <p:nvPr>
            <p:ph type="tbl" sz="quarter" idx="12"/>
          </p:nvPr>
        </p:nvSpPr>
        <p:spPr>
          <a:xfrm>
            <a:off x="656035" y="2103439"/>
            <a:ext cx="7668815" cy="3673475"/>
          </a:xfrm>
          <a:prstGeom prst="rect">
            <a:avLst/>
          </a:prstGeom>
        </p:spPr>
        <p:txBody>
          <a:bodyPr vert="horz"/>
          <a:lstStyle/>
          <a:p>
            <a:r>
              <a:rPr lang="en-US"/>
              <a:t>Click icon to add table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8171980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51">
          <p15:clr>
            <a:srgbClr val="FBAE40"/>
          </p15:clr>
        </p15:guide>
        <p15:guide id="2" orient="horz" pos="1253">
          <p15:clr>
            <a:srgbClr val="FBAE40"/>
          </p15:clr>
        </p15:guide>
        <p15:guide id="3" orient="horz" pos="3634">
          <p15:clr>
            <a:srgbClr val="FBAE40"/>
          </p15:clr>
        </p15:guide>
        <p15:guide id="4" pos="6992">
          <p15:clr>
            <a:srgbClr val="FBAE40"/>
          </p15:clr>
        </p15:guide>
      </p15:sldGuideLst>
    </p:ext>
  </p:extLst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resentation - Conte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ZoneTexte 4"/>
          <p:cNvSpPr txBox="1"/>
          <p:nvPr userDrawn="1"/>
        </p:nvSpPr>
        <p:spPr>
          <a:xfrm>
            <a:off x="7060450" y="6216897"/>
            <a:ext cx="16872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1EA0223-3D14-C84A-AE2B-9CB9ED9A928C}" type="slidenum">
              <a:rPr lang="fr-FR" sz="1200" smtClean="0">
                <a:solidFill>
                  <a:schemeClr val="tx2"/>
                </a:solidFill>
              </a:rPr>
              <a:pPr algn="r"/>
              <a:t>‹#›</a:t>
            </a:fld>
            <a:endParaRPr lang="fr-FR" sz="1200">
              <a:solidFill>
                <a:schemeClr val="tx2"/>
              </a:solidFill>
            </a:endParaRPr>
          </a:p>
        </p:txBody>
      </p:sp>
      <p:sp>
        <p:nvSpPr>
          <p:cNvPr id="7" name="Titre 13"/>
          <p:cNvSpPr>
            <a:spLocks noGrp="1"/>
          </p:cNvSpPr>
          <p:nvPr>
            <p:ph type="title" hasCustomPrompt="1"/>
          </p:nvPr>
        </p:nvSpPr>
        <p:spPr>
          <a:xfrm>
            <a:off x="656035" y="506217"/>
            <a:ext cx="6245657" cy="587767"/>
          </a:xfrm>
          <a:prstGeom prst="rect">
            <a:avLst/>
          </a:prstGeom>
        </p:spPr>
        <p:txBody>
          <a:bodyPr/>
          <a:lstStyle>
            <a:lvl1pPr>
              <a:defRPr sz="2100" b="1" i="0" baseline="0"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fr-FR" err="1"/>
              <a:t>Presentation</a:t>
            </a:r>
            <a:r>
              <a:rPr lang="fr-FR"/>
              <a:t> </a:t>
            </a:r>
            <a:r>
              <a:rPr lang="fr-FR" err="1"/>
              <a:t>title</a:t>
            </a:r>
            <a:r>
              <a:rPr lang="fr-FR"/>
              <a:t> – one line</a:t>
            </a:r>
          </a:p>
        </p:txBody>
      </p:sp>
      <p:sp>
        <p:nvSpPr>
          <p:cNvPr id="8" name="Espace réservé du tableau 2"/>
          <p:cNvSpPr>
            <a:spLocks noGrp="1"/>
          </p:cNvSpPr>
          <p:nvPr>
            <p:ph type="tbl" sz="quarter" idx="12"/>
          </p:nvPr>
        </p:nvSpPr>
        <p:spPr>
          <a:xfrm>
            <a:off x="656035" y="1093984"/>
            <a:ext cx="7668815" cy="3847904"/>
          </a:xfrm>
          <a:prstGeom prst="rect">
            <a:avLst/>
          </a:prstGeom>
        </p:spPr>
        <p:txBody>
          <a:bodyPr vert="horz"/>
          <a:lstStyle/>
          <a:p>
            <a:r>
              <a:rPr lang="en-US"/>
              <a:t>Click icon to add table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4819119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51">
          <p15:clr>
            <a:srgbClr val="FBAE40"/>
          </p15:clr>
        </p15:guide>
        <p15:guide id="2" orient="horz" pos="504">
          <p15:clr>
            <a:srgbClr val="FBAE40"/>
          </p15:clr>
        </p15:guide>
        <p15:guide id="3" orient="horz" pos="3113">
          <p15:clr>
            <a:srgbClr val="FBAE40"/>
          </p15:clr>
        </p15:guide>
        <p15:guide id="4" pos="6992">
          <p15:clr>
            <a:srgbClr val="FBAE40"/>
          </p15:clr>
        </p15:guide>
      </p15:sldGuideLst>
    </p:ext>
  </p:extLst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resentation - Empty -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ZoneTexte 4"/>
          <p:cNvSpPr txBox="1"/>
          <p:nvPr userDrawn="1"/>
        </p:nvSpPr>
        <p:spPr>
          <a:xfrm>
            <a:off x="7060450" y="6216897"/>
            <a:ext cx="16872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1EA0223-3D14-C84A-AE2B-9CB9ED9A928C}" type="slidenum">
              <a:rPr lang="fr-FR" sz="1200" smtClean="0">
                <a:solidFill>
                  <a:schemeClr val="tx2"/>
                </a:solidFill>
              </a:rPr>
              <a:pPr algn="r"/>
              <a:t>‹#›</a:t>
            </a:fld>
            <a:endParaRPr lang="fr-FR" sz="1200">
              <a:solidFill>
                <a:schemeClr val="tx2"/>
              </a:solidFill>
            </a:endParaRPr>
          </a:p>
        </p:txBody>
      </p:sp>
      <p:sp>
        <p:nvSpPr>
          <p:cNvPr id="6" name="Titre 13"/>
          <p:cNvSpPr>
            <a:spLocks noGrp="1"/>
          </p:cNvSpPr>
          <p:nvPr>
            <p:ph type="title" hasCustomPrompt="1"/>
          </p:nvPr>
        </p:nvSpPr>
        <p:spPr>
          <a:xfrm>
            <a:off x="656035" y="506217"/>
            <a:ext cx="6245657" cy="587767"/>
          </a:xfrm>
          <a:prstGeom prst="rect">
            <a:avLst/>
          </a:prstGeom>
        </p:spPr>
        <p:txBody>
          <a:bodyPr/>
          <a:lstStyle>
            <a:lvl1pPr>
              <a:defRPr sz="2100" b="1" i="0" baseline="0"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fr-FR" err="1"/>
              <a:t>Presentation</a:t>
            </a:r>
            <a:r>
              <a:rPr lang="fr-FR"/>
              <a:t> </a:t>
            </a:r>
            <a:r>
              <a:rPr lang="fr-FR" err="1"/>
              <a:t>title</a:t>
            </a:r>
            <a:r>
              <a:rPr lang="fr-FR"/>
              <a:t> – one line</a:t>
            </a:r>
          </a:p>
        </p:txBody>
      </p:sp>
      <p:sp>
        <p:nvSpPr>
          <p:cNvPr id="7" name="Espace réservé du tableau 2"/>
          <p:cNvSpPr>
            <a:spLocks noGrp="1"/>
          </p:cNvSpPr>
          <p:nvPr>
            <p:ph type="tbl" sz="quarter" idx="12"/>
          </p:nvPr>
        </p:nvSpPr>
        <p:spPr>
          <a:xfrm>
            <a:off x="656035" y="1093984"/>
            <a:ext cx="7668815" cy="4682242"/>
          </a:xfrm>
          <a:prstGeom prst="rect">
            <a:avLst/>
          </a:prstGeom>
        </p:spPr>
        <p:txBody>
          <a:bodyPr vert="horz"/>
          <a:lstStyle/>
          <a:p>
            <a:r>
              <a:rPr lang="en-US"/>
              <a:t>Click icon to add table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0242162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51">
          <p15:clr>
            <a:srgbClr val="FBAE40"/>
          </p15:clr>
        </p15:guide>
        <p15:guide id="2" orient="horz" pos="1253">
          <p15:clr>
            <a:srgbClr val="FBAE40"/>
          </p15:clr>
        </p15:guide>
        <p15:guide id="3" orient="horz" pos="3634">
          <p15:clr>
            <a:srgbClr val="FBAE40"/>
          </p15:clr>
        </p15:guide>
        <p15:guide id="4" pos="6992">
          <p15:clr>
            <a:srgbClr val="FBAE40"/>
          </p15:clr>
        </p15:guide>
      </p15:sldGuideLst>
    </p:ext>
  </p:extLst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sentation - Content - Smart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ZoneTexte 4"/>
          <p:cNvSpPr txBox="1"/>
          <p:nvPr userDrawn="1"/>
        </p:nvSpPr>
        <p:spPr>
          <a:xfrm>
            <a:off x="7060450" y="6216897"/>
            <a:ext cx="16872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1EA0223-3D14-C84A-AE2B-9CB9ED9A928C}" type="slidenum">
              <a:rPr lang="fr-FR" sz="1200" smtClean="0">
                <a:solidFill>
                  <a:schemeClr val="tx2"/>
                </a:solidFill>
              </a:rPr>
              <a:pPr algn="r"/>
              <a:t>‹#›</a:t>
            </a:fld>
            <a:endParaRPr lang="fr-FR" sz="1200">
              <a:solidFill>
                <a:schemeClr val="tx2"/>
              </a:solidFill>
            </a:endParaRPr>
          </a:p>
        </p:txBody>
      </p:sp>
      <p:sp>
        <p:nvSpPr>
          <p:cNvPr id="6" name="Titre 13"/>
          <p:cNvSpPr>
            <a:spLocks noGrp="1"/>
          </p:cNvSpPr>
          <p:nvPr>
            <p:ph type="title" hasCustomPrompt="1"/>
          </p:nvPr>
        </p:nvSpPr>
        <p:spPr>
          <a:xfrm>
            <a:off x="656035" y="506217"/>
            <a:ext cx="6245657" cy="587767"/>
          </a:xfrm>
          <a:prstGeom prst="rect">
            <a:avLst/>
          </a:prstGeom>
        </p:spPr>
        <p:txBody>
          <a:bodyPr/>
          <a:lstStyle>
            <a:lvl1pPr>
              <a:defRPr sz="2100" b="1" i="0" baseline="0"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fr-FR" err="1"/>
              <a:t>Presentation</a:t>
            </a:r>
            <a:r>
              <a:rPr lang="fr-FR"/>
              <a:t> </a:t>
            </a:r>
            <a:r>
              <a:rPr lang="fr-FR" err="1"/>
              <a:t>title</a:t>
            </a:r>
            <a:r>
              <a:rPr lang="fr-FR"/>
              <a:t> – one line</a:t>
            </a:r>
          </a:p>
        </p:txBody>
      </p:sp>
      <p:sp>
        <p:nvSpPr>
          <p:cNvPr id="8" name="Espace réservé du contenu 3"/>
          <p:cNvSpPr>
            <a:spLocks noGrp="1"/>
          </p:cNvSpPr>
          <p:nvPr>
            <p:ph sz="quarter" idx="10" hasCustomPrompt="1"/>
          </p:nvPr>
        </p:nvSpPr>
        <p:spPr>
          <a:xfrm>
            <a:off x="656035" y="1093984"/>
            <a:ext cx="1910170" cy="4674993"/>
          </a:xfrm>
          <a:prstGeom prst="rect">
            <a:avLst/>
          </a:prstGeom>
        </p:spPr>
        <p:txBody>
          <a:bodyPr>
            <a:normAutofit/>
          </a:bodyPr>
          <a:lstStyle>
            <a:lvl1pPr marL="171450" indent="-171450">
              <a:buClr>
                <a:schemeClr val="accent4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1pPr>
            <a:lvl2pPr marL="514350" indent="-171450">
              <a:buClr>
                <a:schemeClr val="accent4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2pPr>
            <a:lvl3pPr marL="857250" indent="-171450">
              <a:buClr>
                <a:schemeClr val="accent4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3pPr>
            <a:lvl4pPr marL="1200150" indent="-171450">
              <a:buClr>
                <a:schemeClr val="accent4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4pPr>
          </a:lstStyle>
          <a:p>
            <a:pPr lvl="0"/>
            <a:r>
              <a:rPr lang="fr-FR" err="1"/>
              <a:t>Level</a:t>
            </a:r>
            <a:r>
              <a:rPr lang="fr-FR"/>
              <a:t> 1</a:t>
            </a:r>
          </a:p>
          <a:p>
            <a:pPr lvl="1"/>
            <a:r>
              <a:rPr lang="fr-FR" err="1"/>
              <a:t>Level</a:t>
            </a:r>
            <a:r>
              <a:rPr lang="fr-FR"/>
              <a:t> 2</a:t>
            </a:r>
          </a:p>
          <a:p>
            <a:pPr lvl="2"/>
            <a:r>
              <a:rPr lang="fr-FR" err="1"/>
              <a:t>Level</a:t>
            </a:r>
            <a:r>
              <a:rPr lang="fr-FR"/>
              <a:t> 3</a:t>
            </a:r>
          </a:p>
          <a:p>
            <a:pPr lvl="3"/>
            <a:r>
              <a:rPr lang="fr-FR" err="1"/>
              <a:t>Level</a:t>
            </a:r>
            <a:r>
              <a:rPr lang="fr-FR"/>
              <a:t> 4</a:t>
            </a:r>
          </a:p>
        </p:txBody>
      </p:sp>
      <p:sp>
        <p:nvSpPr>
          <p:cNvPr id="4" name="Espace réservé du graphique SmartArt 3"/>
          <p:cNvSpPr>
            <a:spLocks noGrp="1"/>
          </p:cNvSpPr>
          <p:nvPr>
            <p:ph type="dgm" sz="quarter" idx="11" hasCustomPrompt="1"/>
          </p:nvPr>
        </p:nvSpPr>
        <p:spPr>
          <a:xfrm>
            <a:off x="2699147" y="1093789"/>
            <a:ext cx="6048375" cy="4675187"/>
          </a:xfrm>
          <a:prstGeom prst="rect">
            <a:avLst/>
          </a:prstGeom>
        </p:spPr>
        <p:txBody>
          <a:bodyPr vert="horz"/>
          <a:lstStyle>
            <a:lvl1pPr>
              <a:defRPr baseline="0"/>
            </a:lvl1pPr>
          </a:lstStyle>
          <a:p>
            <a:r>
              <a:rPr lang="fr-FR"/>
              <a:t>Smart art</a:t>
            </a:r>
          </a:p>
        </p:txBody>
      </p:sp>
    </p:spTree>
    <p:extLst>
      <p:ext uri="{BB962C8B-B14F-4D97-AF65-F5344CB8AC3E}">
        <p14:creationId xmlns:p14="http://schemas.microsoft.com/office/powerpoint/2010/main" val="118653302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51">
          <p15:clr>
            <a:srgbClr val="FBAE40"/>
          </p15:clr>
        </p15:guide>
        <p15:guide id="2" orient="horz" pos="1253">
          <p15:clr>
            <a:srgbClr val="FBAE40"/>
          </p15:clr>
        </p15:guide>
        <p15:guide id="3" orient="horz" pos="3634">
          <p15:clr>
            <a:srgbClr val="FBAE40"/>
          </p15:clr>
        </p15:guide>
        <p15:guide id="4" pos="6992">
          <p15:clr>
            <a:srgbClr val="FBAE40"/>
          </p15:clr>
        </p15:guide>
      </p15:sldGuideLst>
    </p:ext>
  </p:extLst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sentation - Emp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itre 13"/>
          <p:cNvSpPr>
            <a:spLocks noGrp="1"/>
          </p:cNvSpPr>
          <p:nvPr>
            <p:ph type="title" hasCustomPrompt="1"/>
          </p:nvPr>
        </p:nvSpPr>
        <p:spPr>
          <a:xfrm>
            <a:off x="830440" y="3390842"/>
            <a:ext cx="6245657" cy="587767"/>
          </a:xfrm>
          <a:prstGeom prst="rect">
            <a:avLst/>
          </a:prstGeom>
        </p:spPr>
        <p:txBody>
          <a:bodyPr/>
          <a:lstStyle>
            <a:lvl1pPr>
              <a:defRPr sz="2625" b="1" i="0" baseline="0"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fr-FR" err="1"/>
              <a:t>Thank</a:t>
            </a:r>
            <a:r>
              <a:rPr lang="fr-FR"/>
              <a:t> </a:t>
            </a:r>
            <a:r>
              <a:rPr lang="fr-FR" err="1"/>
              <a:t>you</a:t>
            </a:r>
            <a:endParaRPr lang="fr-FR"/>
          </a:p>
        </p:txBody>
      </p:sp>
      <p:sp>
        <p:nvSpPr>
          <p:cNvPr id="7" name="ZoneTexte 6"/>
          <p:cNvSpPr txBox="1"/>
          <p:nvPr userDrawn="1"/>
        </p:nvSpPr>
        <p:spPr>
          <a:xfrm>
            <a:off x="830441" y="4313605"/>
            <a:ext cx="527056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u="none" kern="1200" err="1">
                <a:solidFill>
                  <a:schemeClr val="tx2"/>
                </a:solidFill>
                <a:latin typeface="+mn-lt"/>
                <a:ea typeface="+mn-ea"/>
                <a:cs typeface="+mn-cs"/>
              </a:rPr>
              <a:t>Sign</a:t>
            </a:r>
            <a:r>
              <a:rPr lang="fr-FR" sz="1200" u="none" kern="1200">
                <a:solidFill>
                  <a:schemeClr val="tx2"/>
                </a:solidFill>
                <a:latin typeface="+mn-lt"/>
                <a:ea typeface="+mn-ea"/>
                <a:cs typeface="+mn-cs"/>
              </a:rPr>
              <a:t> up for </a:t>
            </a:r>
            <a:r>
              <a:rPr lang="fr-FR" sz="1200" u="none" kern="1200" err="1">
                <a:solidFill>
                  <a:schemeClr val="tx2"/>
                </a:solidFill>
                <a:latin typeface="+mn-lt"/>
                <a:ea typeface="+mn-ea"/>
                <a:cs typeface="+mn-cs"/>
              </a:rPr>
              <a:t>our</a:t>
            </a:r>
            <a:r>
              <a:rPr lang="fr-FR" sz="1200" u="none" kern="1200">
                <a:solidFill>
                  <a:schemeClr val="tx2"/>
                </a:solidFill>
                <a:latin typeface="+mn-lt"/>
                <a:ea typeface="+mn-ea"/>
                <a:cs typeface="+mn-cs"/>
              </a:rPr>
              <a:t> </a:t>
            </a:r>
            <a:r>
              <a:rPr lang="fr-FR" sz="1200" u="non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news: </a:t>
            </a:r>
            <a:r>
              <a:rPr lang="fr-FR" sz="1200" u="sng" kern="1200" err="1">
                <a:solidFill>
                  <a:schemeClr val="tx2"/>
                </a:solidFill>
                <a:latin typeface="+mn-lt"/>
                <a:ea typeface="+mn-ea"/>
                <a:cs typeface="+mn-cs"/>
              </a:rPr>
              <a:t>www.cost.eu</a:t>
            </a:r>
            <a:r>
              <a:rPr lang="fr-FR" sz="1200" u="sng" kern="1200">
                <a:solidFill>
                  <a:schemeClr val="tx2"/>
                </a:solidFill>
                <a:latin typeface="+mn-lt"/>
                <a:ea typeface="+mn-ea"/>
                <a:cs typeface="+mn-cs"/>
              </a:rPr>
              <a:t>/</a:t>
            </a:r>
            <a:r>
              <a:rPr lang="fr-FR" sz="1200" u="sng" kern="1200" err="1">
                <a:solidFill>
                  <a:schemeClr val="tx2"/>
                </a:solidFill>
                <a:latin typeface="+mn-lt"/>
                <a:ea typeface="+mn-ea"/>
                <a:cs typeface="+mn-cs"/>
              </a:rPr>
              <a:t>subscribe</a:t>
            </a:r>
            <a:endParaRPr lang="fr-FR" sz="1200">
              <a:solidFill>
                <a:schemeClr val="tx2"/>
              </a:solidFill>
            </a:endParaRPr>
          </a:p>
        </p:txBody>
      </p:sp>
      <p:grpSp>
        <p:nvGrpSpPr>
          <p:cNvPr id="29" name="Grouper 12"/>
          <p:cNvGrpSpPr/>
          <p:nvPr userDrawn="1"/>
        </p:nvGrpSpPr>
        <p:grpSpPr>
          <a:xfrm>
            <a:off x="6694678" y="5354058"/>
            <a:ext cx="1999892" cy="1118311"/>
            <a:chOff x="6170645" y="5354057"/>
            <a:chExt cx="2666522" cy="1118311"/>
          </a:xfrm>
        </p:grpSpPr>
        <p:grpSp>
          <p:nvGrpSpPr>
            <p:cNvPr id="30" name="Grouper 1"/>
            <p:cNvGrpSpPr/>
            <p:nvPr userDrawn="1"/>
          </p:nvGrpSpPr>
          <p:grpSpPr>
            <a:xfrm>
              <a:off x="6170645" y="5354057"/>
              <a:ext cx="2666522" cy="1118311"/>
              <a:chOff x="6170645" y="5354057"/>
              <a:chExt cx="2666522" cy="1118311"/>
            </a:xfrm>
          </p:grpSpPr>
          <p:pic>
            <p:nvPicPr>
              <p:cNvPr id="32" name="Image 7" descr="Plan de travail 1OFF-Icones.jpg">
                <a:hlinkClick r:id="rId3"/>
              </p:cNvPr>
              <p:cNvPicPr>
                <a:picLocks/>
              </p:cNvPicPr>
              <p:nvPr userDrawn="1"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076097" y="5803686"/>
                <a:ext cx="360000" cy="330628"/>
              </a:xfrm>
              <a:prstGeom prst="rect">
                <a:avLst/>
              </a:prstGeom>
            </p:spPr>
          </p:pic>
          <p:sp>
            <p:nvSpPr>
              <p:cNvPr id="33" name="ZoneTexte 8">
                <a:hlinkClick r:id="rId5"/>
              </p:cNvPr>
              <p:cNvSpPr txBox="1"/>
              <p:nvPr userDrawn="1"/>
            </p:nvSpPr>
            <p:spPr>
              <a:xfrm>
                <a:off x="6935575" y="6218452"/>
                <a:ext cx="1901592" cy="2539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fr-FR" sz="1050" err="1">
                    <a:solidFill>
                      <a:schemeClr val="tx2"/>
                    </a:solidFill>
                  </a:rPr>
                  <a:t>www.cost.eu</a:t>
                </a:r>
                <a:endParaRPr lang="fr-FR" sz="1050">
                  <a:solidFill>
                    <a:schemeClr val="tx2"/>
                  </a:solidFill>
                </a:endParaRPr>
              </a:p>
            </p:txBody>
          </p:sp>
          <p:pic>
            <p:nvPicPr>
              <p:cNvPr id="34" name="Image 9">
                <a:hlinkClick r:id="rId6"/>
              </p:cNvPr>
              <p:cNvPicPr>
                <a:picLocks/>
              </p:cNvPicPr>
              <p:nvPr userDrawn="1"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461213" y="5780684"/>
                <a:ext cx="779907" cy="331038"/>
              </a:xfrm>
              <a:prstGeom prst="rect">
                <a:avLst/>
              </a:prstGeom>
            </p:spPr>
          </p:pic>
          <p:pic>
            <p:nvPicPr>
              <p:cNvPr id="35" name="Image 10">
                <a:hlinkClick r:id="rId8"/>
              </p:cNvPr>
              <p:cNvPicPr>
                <a:picLocks/>
              </p:cNvPicPr>
              <p:nvPr userDrawn="1"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170645" y="5771325"/>
                <a:ext cx="330628" cy="330628"/>
              </a:xfrm>
              <a:prstGeom prst="rect">
                <a:avLst/>
              </a:prstGeom>
            </p:spPr>
          </p:pic>
          <p:sp>
            <p:nvSpPr>
              <p:cNvPr id="36" name="ZoneTexte 11"/>
              <p:cNvSpPr txBox="1"/>
              <p:nvPr userDrawn="1"/>
            </p:nvSpPr>
            <p:spPr>
              <a:xfrm>
                <a:off x="6883674" y="5354057"/>
                <a:ext cx="1901592" cy="4154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fr-FR" sz="1050" b="1" err="1">
                    <a:solidFill>
                      <a:schemeClr val="tx2"/>
                    </a:solidFill>
                  </a:rPr>
                  <a:t>Join</a:t>
                </a:r>
                <a:r>
                  <a:rPr lang="fr-FR" sz="1050" b="1" baseline="0">
                    <a:solidFill>
                      <a:schemeClr val="tx2"/>
                    </a:solidFill>
                  </a:rPr>
                  <a:t> </a:t>
                </a:r>
                <a:r>
                  <a:rPr lang="fr-FR" sz="1050" b="1" baseline="0" err="1">
                    <a:solidFill>
                      <a:schemeClr val="tx2"/>
                    </a:solidFill>
                  </a:rPr>
                  <a:t>our</a:t>
                </a:r>
                <a:r>
                  <a:rPr lang="fr-FR" sz="1050" b="1" baseline="0">
                    <a:solidFill>
                      <a:schemeClr val="tx2"/>
                    </a:solidFill>
                  </a:rPr>
                  <a:t> </a:t>
                </a:r>
                <a:r>
                  <a:rPr lang="fr-FR" sz="1050" b="1" baseline="0" err="1">
                    <a:solidFill>
                      <a:schemeClr val="tx2"/>
                    </a:solidFill>
                  </a:rPr>
                  <a:t>community</a:t>
                </a:r>
                <a:endParaRPr lang="fr-FR" sz="1050" b="1">
                  <a:solidFill>
                    <a:schemeClr val="tx2"/>
                  </a:solidFill>
                </a:endParaRPr>
              </a:p>
            </p:txBody>
          </p:sp>
        </p:grpSp>
        <p:pic>
          <p:nvPicPr>
            <p:cNvPr id="31" name="Image 4">
              <a:hlinkClick r:id="rId10"/>
            </p:cNvPr>
            <p:cNvPicPr>
              <a:picLocks noChangeAspect="1"/>
            </p:cNvPicPr>
            <p:nvPr userDrawn="1"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36485" y="5778159"/>
              <a:ext cx="328612" cy="328612"/>
            </a:xfrm>
            <a:prstGeom prst="rect">
              <a:avLst/>
            </a:prstGeom>
          </p:spPr>
        </p:pic>
      </p:grpSp>
      <p:pic>
        <p:nvPicPr>
          <p:cNvPr id="37" name="Picture 36" descr="socialIcons.jpg">
            <a:hlinkClick r:id="rId12"/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4580" y="5781392"/>
            <a:ext cx="262517" cy="3500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481728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51">
          <p15:clr>
            <a:srgbClr val="FBAE40"/>
          </p15:clr>
        </p15:guide>
        <p15:guide id="2" orient="horz" pos="1253">
          <p15:clr>
            <a:srgbClr val="FBAE40"/>
          </p15:clr>
        </p15:guide>
        <p15:guide id="3" orient="horz" pos="3634">
          <p15:clr>
            <a:srgbClr val="FBAE40"/>
          </p15:clr>
        </p15:guide>
        <p15:guide id="4" pos="6992">
          <p15:clr>
            <a:srgbClr val="FBAE40"/>
          </p15:clr>
        </p15:guide>
      </p15:sldGuideLst>
    </p:ext>
  </p:extLs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sentation - Empt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ZoneTexte 4"/>
          <p:cNvSpPr txBox="1"/>
          <p:nvPr userDrawn="1"/>
        </p:nvSpPr>
        <p:spPr>
          <a:xfrm>
            <a:off x="6591906" y="6216897"/>
            <a:ext cx="22497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</a:pPr>
            <a:fld id="{81EA0223-3D14-C84A-AE2B-9CB9ED9A928C}" type="slidenum">
              <a:rPr lang="fr-FR" sz="1200" smtClean="0">
                <a:solidFill>
                  <a:srgbClr val="656865"/>
                </a:solidFill>
                <a:latin typeface="Arial"/>
              </a:rPr>
              <a:pPr algn="r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fr-FR" sz="1200">
              <a:solidFill>
                <a:srgbClr val="656865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775928463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sentation - Empt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ZoneTexte 2"/>
          <p:cNvSpPr txBox="1"/>
          <p:nvPr userDrawn="1"/>
        </p:nvSpPr>
        <p:spPr>
          <a:xfrm>
            <a:off x="7060450" y="6216897"/>
            <a:ext cx="16872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1EA0223-3D14-C84A-AE2B-9CB9ED9A928C}" type="slidenum">
              <a:rPr lang="fr-FR" sz="1200" smtClean="0">
                <a:solidFill>
                  <a:schemeClr val="tx2"/>
                </a:solidFill>
              </a:rPr>
              <a:pPr algn="r"/>
              <a:t>‹#›</a:t>
            </a:fld>
            <a:endParaRPr lang="fr-FR" sz="120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131018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sentation - Empty - Emp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ZoneTexte 3"/>
          <p:cNvSpPr txBox="1"/>
          <p:nvPr userDrawn="1"/>
        </p:nvSpPr>
        <p:spPr>
          <a:xfrm>
            <a:off x="7060450" y="6216897"/>
            <a:ext cx="16872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1EA0223-3D14-C84A-AE2B-9CB9ED9A928C}" type="slidenum">
              <a:rPr lang="fr-FR" sz="1200" smtClean="0">
                <a:solidFill>
                  <a:schemeClr val="tx2"/>
                </a:solidFill>
              </a:rPr>
              <a:pPr algn="r"/>
              <a:t>‹#›</a:t>
            </a:fld>
            <a:endParaRPr lang="fr-FR" sz="120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259451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51">
          <p15:clr>
            <a:srgbClr val="FBAE40"/>
          </p15:clr>
        </p15:guide>
        <p15:guide id="2" orient="horz" pos="1253">
          <p15:clr>
            <a:srgbClr val="FBAE40"/>
          </p15:clr>
        </p15:guide>
        <p15:guide id="3" orient="horz" pos="3634">
          <p15:clr>
            <a:srgbClr val="FBAE40"/>
          </p15:clr>
        </p15:guide>
        <p15:guide id="4" pos="6992">
          <p15:clr>
            <a:srgbClr val="FBAE40"/>
          </p15:clr>
        </p15:guide>
      </p15:sldGuideLst>
    </p:ext>
  </p:extLst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coloured text box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88" y="6223000"/>
            <a:ext cx="4572000" cy="635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2"/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1282700" cy="67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Content Placeholder 15"/>
          <p:cNvSpPr>
            <a:spLocks noGrp="1"/>
          </p:cNvSpPr>
          <p:nvPr>
            <p:ph sz="quarter" idx="13"/>
          </p:nvPr>
        </p:nvSpPr>
        <p:spPr>
          <a:xfrm>
            <a:off x="1160075" y="945931"/>
            <a:ext cx="7063357" cy="849586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2850" b="1" i="0">
                <a:solidFill>
                  <a:schemeClr val="accent2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4"/>
          </p:nvPr>
        </p:nvSpPr>
        <p:spPr>
          <a:xfrm>
            <a:off x="1269611" y="1809449"/>
            <a:ext cx="6953820" cy="1080000"/>
          </a:xfrm>
          <a:prstGeom prst="rect">
            <a:avLst/>
          </a:prstGeom>
          <a:solidFill>
            <a:srgbClr val="DBDADC"/>
          </a:solidFill>
        </p:spPr>
        <p:txBody>
          <a:bodyPr vert="horz"/>
          <a:lstStyle>
            <a:lvl1pPr marL="0" indent="0">
              <a:buNone/>
              <a:defRPr sz="1800">
                <a:solidFill>
                  <a:schemeClr val="accent2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2" name="Text Placeholder 4"/>
          <p:cNvSpPr>
            <a:spLocks noGrp="1"/>
          </p:cNvSpPr>
          <p:nvPr>
            <p:ph type="body" sz="quarter" idx="15"/>
          </p:nvPr>
        </p:nvSpPr>
        <p:spPr>
          <a:xfrm>
            <a:off x="1269611" y="3165638"/>
            <a:ext cx="6953820" cy="1080000"/>
          </a:xfrm>
          <a:prstGeom prst="rect">
            <a:avLst/>
          </a:prstGeom>
          <a:solidFill>
            <a:srgbClr val="D5E5EF"/>
          </a:solidFill>
        </p:spPr>
        <p:txBody>
          <a:bodyPr vert="horz"/>
          <a:lstStyle>
            <a:lvl1pPr marL="0" indent="0">
              <a:buNone/>
              <a:defRPr sz="1800">
                <a:solidFill>
                  <a:schemeClr val="accent2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3" name="Text Placeholder 4"/>
          <p:cNvSpPr>
            <a:spLocks noGrp="1"/>
          </p:cNvSpPr>
          <p:nvPr>
            <p:ph type="body" sz="quarter" idx="16"/>
          </p:nvPr>
        </p:nvSpPr>
        <p:spPr>
          <a:xfrm>
            <a:off x="1269611" y="4497169"/>
            <a:ext cx="6953820" cy="1080000"/>
          </a:xfrm>
          <a:prstGeom prst="rect">
            <a:avLst/>
          </a:prstGeom>
          <a:solidFill>
            <a:schemeClr val="accent4"/>
          </a:solidFill>
        </p:spPr>
        <p:txBody>
          <a:bodyPr vert="horz"/>
          <a:lstStyle>
            <a:lvl1pPr marL="0" indent="0">
              <a:buNone/>
              <a:defRPr sz="1800">
                <a:solidFill>
                  <a:schemeClr val="accent2"/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9" name="Text Placeholder 2"/>
          <p:cNvSpPr>
            <a:spLocks noGrp="1"/>
          </p:cNvSpPr>
          <p:nvPr>
            <p:ph type="body" sz="quarter" idx="17"/>
          </p:nvPr>
        </p:nvSpPr>
        <p:spPr>
          <a:xfrm>
            <a:off x="7315200" y="6115179"/>
            <a:ext cx="908230" cy="425323"/>
          </a:xfrm>
          <a:prstGeom prst="rect">
            <a:avLst/>
          </a:prstGeom>
        </p:spPr>
        <p:txBody>
          <a:bodyPr/>
          <a:lstStyle>
            <a:lvl1pPr marL="0" indent="0" algn="r">
              <a:buNone/>
              <a:defRPr sz="1050" baseline="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91862898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Bullet li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7730027" y="6342896"/>
            <a:ext cx="57044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64A07AF-66D7-C348-9F8E-91228B109437}" type="slidenum">
              <a:rPr lang="de-DE" smtClean="0"/>
              <a:t>‹#›</a:t>
            </a:fld>
            <a:endParaRPr lang="de-DE"/>
          </a:p>
        </p:txBody>
      </p:sp>
      <p:pic>
        <p:nvPicPr>
          <p:cNvPr id="4" name="Picture 3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52" y="6223000"/>
            <a:ext cx="4572000" cy="635000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" y="0"/>
            <a:ext cx="1282700" cy="673100"/>
          </a:xfrm>
          <a:prstGeom prst="rect">
            <a:avLst/>
          </a:prstGeom>
        </p:spPr>
      </p:pic>
      <p:sp>
        <p:nvSpPr>
          <p:cNvPr id="16" name="Content Placeholder 15"/>
          <p:cNvSpPr>
            <a:spLocks noGrp="1"/>
          </p:cNvSpPr>
          <p:nvPr>
            <p:ph sz="quarter" idx="13" hasCustomPrompt="1"/>
          </p:nvPr>
        </p:nvSpPr>
        <p:spPr>
          <a:xfrm>
            <a:off x="1160075" y="945931"/>
            <a:ext cx="7063357" cy="849586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2850" b="1" i="0">
                <a:solidFill>
                  <a:schemeClr val="accent2"/>
                </a:solidFill>
              </a:defRPr>
            </a:lvl1pPr>
          </a:lstStyle>
          <a:p>
            <a:pPr lvl="0"/>
            <a:r>
              <a:rPr lang="de-AT"/>
              <a:t>Headline 38pt</a:t>
            </a:r>
            <a:endParaRPr lang="en-US"/>
          </a:p>
        </p:txBody>
      </p:sp>
      <p:sp>
        <p:nvSpPr>
          <p:cNvPr id="7" name="Text Placeholder 6"/>
          <p:cNvSpPr>
            <a:spLocks noGrp="1"/>
          </p:cNvSpPr>
          <p:nvPr>
            <p:ph type="body" sz="quarter" idx="14"/>
          </p:nvPr>
        </p:nvSpPr>
        <p:spPr>
          <a:xfrm>
            <a:off x="1160074" y="1676748"/>
            <a:ext cx="7063357" cy="4438429"/>
          </a:xfrm>
          <a:prstGeom prst="rect">
            <a:avLst/>
          </a:prstGeom>
        </p:spPr>
        <p:txBody>
          <a:bodyPr vert="horz"/>
          <a:lstStyle>
            <a:lvl1pPr marL="257175" indent="-257175">
              <a:buFont typeface="Arial"/>
              <a:buChar char="•"/>
              <a:defRPr sz="2550">
                <a:solidFill>
                  <a:schemeClr val="accent2"/>
                </a:solidFill>
              </a:defRPr>
            </a:lvl1pPr>
            <a:lvl2pPr marL="557213" indent="-214313">
              <a:buFont typeface="Arial"/>
              <a:buChar char="•"/>
              <a:defRPr sz="2550">
                <a:solidFill>
                  <a:schemeClr val="accent2"/>
                </a:solidFill>
              </a:defRPr>
            </a:lvl2pPr>
            <a:lvl3pPr marL="857250" indent="-171450">
              <a:buFont typeface="Arial"/>
              <a:buChar char="•"/>
              <a:defRPr sz="2550">
                <a:solidFill>
                  <a:schemeClr val="accent2"/>
                </a:solidFill>
              </a:defRPr>
            </a:lvl3pPr>
            <a:lvl4pPr marL="1200150" indent="-171450">
              <a:buFont typeface="Arial"/>
              <a:buChar char="•"/>
              <a:defRPr sz="2550">
                <a:solidFill>
                  <a:schemeClr val="accent2"/>
                </a:solidFill>
              </a:defRPr>
            </a:lvl4pPr>
            <a:lvl5pPr marL="1543050" indent="-171450">
              <a:buFont typeface="Arial"/>
              <a:buChar char="•"/>
              <a:defRPr sz="2550">
                <a:solidFill>
                  <a:schemeClr val="accent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872089562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Presentation -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ZoneTexte 6"/>
          <p:cNvSpPr txBox="1"/>
          <p:nvPr userDrawn="1"/>
        </p:nvSpPr>
        <p:spPr>
          <a:xfrm>
            <a:off x="6591906" y="6216897"/>
            <a:ext cx="22497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1EA0223-3D14-C84A-AE2B-9CB9ED9A928C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srgbClr val="737373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srgbClr val="737373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9" name="Titre 13"/>
          <p:cNvSpPr>
            <a:spLocks noGrp="1"/>
          </p:cNvSpPr>
          <p:nvPr>
            <p:ph type="title" hasCustomPrompt="1"/>
          </p:nvPr>
        </p:nvSpPr>
        <p:spPr>
          <a:xfrm>
            <a:off x="737594" y="1515180"/>
            <a:ext cx="6245657" cy="587767"/>
          </a:xfrm>
          <a:prstGeom prst="rect">
            <a:avLst/>
          </a:prstGeom>
        </p:spPr>
        <p:txBody>
          <a:bodyPr/>
          <a:lstStyle>
            <a:lvl1pPr>
              <a:defRPr sz="2100" b="1" i="0" baseline="0"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fr-FR" err="1"/>
              <a:t>Presentation</a:t>
            </a:r>
            <a:r>
              <a:rPr lang="fr-FR"/>
              <a:t> </a:t>
            </a:r>
            <a:r>
              <a:rPr lang="fr-FR" err="1"/>
              <a:t>title</a:t>
            </a:r>
            <a:r>
              <a:rPr lang="fr-FR"/>
              <a:t> – one line</a:t>
            </a:r>
          </a:p>
        </p:txBody>
      </p:sp>
      <p:sp>
        <p:nvSpPr>
          <p:cNvPr id="10" name="Espace réservé du tableau 4"/>
          <p:cNvSpPr>
            <a:spLocks noGrp="1"/>
          </p:cNvSpPr>
          <p:nvPr>
            <p:ph type="tbl" sz="quarter" idx="10"/>
          </p:nvPr>
        </p:nvSpPr>
        <p:spPr>
          <a:xfrm>
            <a:off x="738188" y="2103440"/>
            <a:ext cx="7667625" cy="3673475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52413139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51">
          <p15:clr>
            <a:srgbClr val="FBAE40"/>
          </p15:clr>
        </p15:guide>
        <p15:guide id="2" orient="horz" pos="1253">
          <p15:clr>
            <a:srgbClr val="FBAE40"/>
          </p15:clr>
        </p15:guide>
        <p15:guide id="3" orient="horz" pos="3634">
          <p15:clr>
            <a:srgbClr val="FBAE40"/>
          </p15:clr>
        </p15:guide>
        <p15:guide id="4" pos="6992">
          <p15:clr>
            <a:srgbClr val="FBAE40"/>
          </p15:clr>
        </p15:guide>
      </p15:sldGuideLst>
    </p:ext>
  </p:extLs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sentation - Empty - Emp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" y="2"/>
            <a:ext cx="9143332" cy="6857499"/>
          </a:xfrm>
          <a:prstGeom prst="rect">
            <a:avLst/>
          </a:prstGeom>
        </p:spPr>
      </p:pic>
      <p:sp>
        <p:nvSpPr>
          <p:cNvPr id="5" name="ZoneTexte 4"/>
          <p:cNvSpPr txBox="1"/>
          <p:nvPr userDrawn="1"/>
        </p:nvSpPr>
        <p:spPr>
          <a:xfrm>
            <a:off x="6591906" y="6216897"/>
            <a:ext cx="22497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</a:pPr>
            <a:fld id="{81EA0223-3D14-C84A-AE2B-9CB9ED9A928C}" type="slidenum">
              <a:rPr lang="fr-FR" sz="1200" smtClean="0">
                <a:solidFill>
                  <a:srgbClr val="656865"/>
                </a:solidFill>
                <a:latin typeface="Arial"/>
              </a:rPr>
              <a:pPr algn="r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fr-FR" sz="1200">
              <a:solidFill>
                <a:srgbClr val="656865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61353857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51">
          <p15:clr>
            <a:srgbClr val="FBAE40"/>
          </p15:clr>
        </p15:guide>
        <p15:guide id="2" orient="horz" pos="1253">
          <p15:clr>
            <a:srgbClr val="FBAE40"/>
          </p15:clr>
        </p15:guide>
        <p15:guide id="3" orient="horz" pos="3634">
          <p15:clr>
            <a:srgbClr val="FBAE40"/>
          </p15:clr>
        </p15:guide>
        <p15:guide id="4" pos="6992">
          <p15:clr>
            <a:srgbClr val="FBAE40"/>
          </p15:clr>
        </p15:guide>
      </p15:sldGuideLst>
    </p:ext>
  </p:extLs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sentation -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11374593" cy="6858000"/>
          </a:xfrm>
          <a:prstGeom prst="rect">
            <a:avLst/>
          </a:prstGeom>
        </p:spPr>
      </p:pic>
      <p:sp>
        <p:nvSpPr>
          <p:cNvPr id="9" name="Titre 13"/>
          <p:cNvSpPr>
            <a:spLocks noGrp="1"/>
          </p:cNvSpPr>
          <p:nvPr>
            <p:ph type="title" hasCustomPrompt="1"/>
          </p:nvPr>
        </p:nvSpPr>
        <p:spPr>
          <a:xfrm>
            <a:off x="830440" y="3961397"/>
            <a:ext cx="6245657" cy="587767"/>
          </a:xfrm>
          <a:prstGeom prst="rect">
            <a:avLst/>
          </a:prstGeom>
        </p:spPr>
        <p:txBody>
          <a:bodyPr/>
          <a:lstStyle>
            <a:lvl1pPr>
              <a:defRPr sz="2625" b="1" i="0" baseline="0"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fr-FR" err="1"/>
              <a:t>Presentation</a:t>
            </a:r>
            <a:r>
              <a:rPr lang="fr-FR"/>
              <a:t> </a:t>
            </a:r>
            <a:r>
              <a:rPr lang="fr-FR" err="1"/>
              <a:t>title</a:t>
            </a:r>
            <a:r>
              <a:rPr lang="fr-FR"/>
              <a:t> – one line</a:t>
            </a:r>
          </a:p>
        </p:txBody>
      </p:sp>
      <p:sp>
        <p:nvSpPr>
          <p:cNvPr id="10" name="Espace réservé du texte 16"/>
          <p:cNvSpPr>
            <a:spLocks noGrp="1"/>
          </p:cNvSpPr>
          <p:nvPr>
            <p:ph type="body" sz="quarter" idx="10" hasCustomPrompt="1"/>
          </p:nvPr>
        </p:nvSpPr>
        <p:spPr>
          <a:xfrm>
            <a:off x="830079" y="4557940"/>
            <a:ext cx="6246019" cy="46967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baseline="0">
                <a:solidFill>
                  <a:schemeClr val="tx2"/>
                </a:solidFill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fr-FR" err="1"/>
              <a:t>Presentation</a:t>
            </a:r>
            <a:r>
              <a:rPr lang="fr-FR"/>
              <a:t> </a:t>
            </a:r>
            <a:r>
              <a:rPr lang="fr-FR" err="1"/>
              <a:t>subtitle</a:t>
            </a:r>
            <a:r>
              <a:rPr lang="fr-FR"/>
              <a:t> – one line</a:t>
            </a:r>
          </a:p>
        </p:txBody>
      </p:sp>
      <p:sp>
        <p:nvSpPr>
          <p:cNvPr id="11" name="Espace réservé du texte 16"/>
          <p:cNvSpPr>
            <a:spLocks noGrp="1"/>
          </p:cNvSpPr>
          <p:nvPr>
            <p:ph type="body" sz="quarter" idx="11" hasCustomPrompt="1"/>
          </p:nvPr>
        </p:nvSpPr>
        <p:spPr>
          <a:xfrm>
            <a:off x="830079" y="5043451"/>
            <a:ext cx="6246019" cy="46967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 baseline="0">
                <a:solidFill>
                  <a:schemeClr val="tx2"/>
                </a:solidFill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fr-FR" err="1"/>
              <a:t>Presenter</a:t>
            </a:r>
            <a:r>
              <a:rPr lang="fr-FR"/>
              <a:t> – Location – Date</a:t>
            </a:r>
          </a:p>
        </p:txBody>
      </p:sp>
    </p:spTree>
    <p:extLst>
      <p:ext uri="{BB962C8B-B14F-4D97-AF65-F5344CB8AC3E}">
        <p14:creationId xmlns:p14="http://schemas.microsoft.com/office/powerpoint/2010/main" val="345427521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756">
          <p15:clr>
            <a:srgbClr val="FBAE40"/>
          </p15:clr>
        </p15:guide>
      </p15:sldGuideLst>
    </p:ext>
  </p:extLst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resentation -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9" name="Titre 13"/>
          <p:cNvSpPr>
            <a:spLocks noGrp="1"/>
          </p:cNvSpPr>
          <p:nvPr>
            <p:ph type="title" hasCustomPrompt="1"/>
          </p:nvPr>
        </p:nvSpPr>
        <p:spPr>
          <a:xfrm>
            <a:off x="830440" y="3961397"/>
            <a:ext cx="6245657" cy="587767"/>
          </a:xfrm>
          <a:prstGeom prst="rect">
            <a:avLst/>
          </a:prstGeom>
        </p:spPr>
        <p:txBody>
          <a:bodyPr/>
          <a:lstStyle>
            <a:lvl1pPr>
              <a:defRPr sz="2625" b="1" i="0" baseline="0"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fr-FR" err="1"/>
              <a:t>Presentation</a:t>
            </a:r>
            <a:r>
              <a:rPr lang="fr-FR"/>
              <a:t> </a:t>
            </a:r>
            <a:r>
              <a:rPr lang="fr-FR" err="1"/>
              <a:t>title</a:t>
            </a:r>
            <a:r>
              <a:rPr lang="fr-FR"/>
              <a:t> – one line</a:t>
            </a:r>
          </a:p>
        </p:txBody>
      </p:sp>
      <p:sp>
        <p:nvSpPr>
          <p:cNvPr id="10" name="Espace réservé du texte 16"/>
          <p:cNvSpPr>
            <a:spLocks noGrp="1"/>
          </p:cNvSpPr>
          <p:nvPr>
            <p:ph type="body" sz="quarter" idx="10" hasCustomPrompt="1"/>
          </p:nvPr>
        </p:nvSpPr>
        <p:spPr>
          <a:xfrm>
            <a:off x="830079" y="4557940"/>
            <a:ext cx="6246019" cy="46967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baseline="0">
                <a:solidFill>
                  <a:schemeClr val="tx2"/>
                </a:solidFill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fr-FR" err="1"/>
              <a:t>Presentation</a:t>
            </a:r>
            <a:r>
              <a:rPr lang="fr-FR"/>
              <a:t> </a:t>
            </a:r>
            <a:r>
              <a:rPr lang="fr-FR" err="1"/>
              <a:t>subtitle</a:t>
            </a:r>
            <a:r>
              <a:rPr lang="fr-FR"/>
              <a:t> – one line</a:t>
            </a:r>
          </a:p>
        </p:txBody>
      </p:sp>
      <p:sp>
        <p:nvSpPr>
          <p:cNvPr id="11" name="Espace réservé du texte 16"/>
          <p:cNvSpPr>
            <a:spLocks noGrp="1"/>
          </p:cNvSpPr>
          <p:nvPr>
            <p:ph type="body" sz="quarter" idx="11" hasCustomPrompt="1"/>
          </p:nvPr>
        </p:nvSpPr>
        <p:spPr>
          <a:xfrm>
            <a:off x="830079" y="5043451"/>
            <a:ext cx="6246019" cy="46967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 baseline="0">
                <a:solidFill>
                  <a:schemeClr val="tx2"/>
                </a:solidFill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fr-FR" err="1"/>
              <a:t>Presenter</a:t>
            </a:r>
            <a:r>
              <a:rPr lang="fr-FR"/>
              <a:t> – Location – Date</a:t>
            </a:r>
          </a:p>
        </p:txBody>
      </p:sp>
    </p:spTree>
    <p:extLst>
      <p:ext uri="{BB962C8B-B14F-4D97-AF65-F5344CB8AC3E}">
        <p14:creationId xmlns:p14="http://schemas.microsoft.com/office/powerpoint/2010/main" val="49330769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756">
          <p15:clr>
            <a:srgbClr val="FBAE40"/>
          </p15:clr>
        </p15:guide>
      </p15:sldGuideLst>
    </p:ext>
  </p:extLst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Presentation -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9" name="Titre 13"/>
          <p:cNvSpPr>
            <a:spLocks noGrp="1"/>
          </p:cNvSpPr>
          <p:nvPr>
            <p:ph type="title" hasCustomPrompt="1"/>
          </p:nvPr>
        </p:nvSpPr>
        <p:spPr>
          <a:xfrm>
            <a:off x="830440" y="1159488"/>
            <a:ext cx="6245657" cy="1842362"/>
          </a:xfrm>
          <a:prstGeom prst="rect">
            <a:avLst/>
          </a:prstGeom>
        </p:spPr>
        <p:txBody>
          <a:bodyPr anchor="b" anchorCtr="0"/>
          <a:lstStyle>
            <a:lvl1pPr>
              <a:defRPr sz="2625" b="1" i="0" baseline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fr-FR" err="1"/>
              <a:t>Presentation</a:t>
            </a:r>
            <a:r>
              <a:rPr lang="fr-FR"/>
              <a:t> </a:t>
            </a:r>
            <a:r>
              <a:rPr lang="fr-FR" err="1"/>
              <a:t>title</a:t>
            </a:r>
            <a:r>
              <a:rPr lang="fr-FR"/>
              <a:t> – one line</a:t>
            </a:r>
          </a:p>
        </p:txBody>
      </p:sp>
      <p:sp>
        <p:nvSpPr>
          <p:cNvPr id="10" name="Espace réservé du texte 16"/>
          <p:cNvSpPr>
            <a:spLocks noGrp="1"/>
          </p:cNvSpPr>
          <p:nvPr>
            <p:ph type="body" sz="quarter" idx="10" hasCustomPrompt="1"/>
          </p:nvPr>
        </p:nvSpPr>
        <p:spPr>
          <a:xfrm>
            <a:off x="830079" y="3010626"/>
            <a:ext cx="6246019" cy="46967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baseline="0">
                <a:solidFill>
                  <a:schemeClr val="bg1"/>
                </a:solidFill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fr-FR" err="1"/>
              <a:t>Presentation</a:t>
            </a:r>
            <a:r>
              <a:rPr lang="fr-FR"/>
              <a:t> </a:t>
            </a:r>
            <a:r>
              <a:rPr lang="fr-FR" err="1"/>
              <a:t>subtitle</a:t>
            </a:r>
            <a:r>
              <a:rPr lang="fr-FR"/>
              <a:t> – one line</a:t>
            </a:r>
          </a:p>
        </p:txBody>
      </p:sp>
      <p:sp>
        <p:nvSpPr>
          <p:cNvPr id="11" name="Espace réservé du texte 16"/>
          <p:cNvSpPr>
            <a:spLocks noGrp="1"/>
          </p:cNvSpPr>
          <p:nvPr>
            <p:ph type="body" sz="quarter" idx="11" hasCustomPrompt="1"/>
          </p:nvPr>
        </p:nvSpPr>
        <p:spPr>
          <a:xfrm>
            <a:off x="830079" y="3496137"/>
            <a:ext cx="6246019" cy="46967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 baseline="0">
                <a:solidFill>
                  <a:schemeClr val="bg1"/>
                </a:solidFill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fr-FR" err="1"/>
              <a:t>Presenter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2796016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756">
          <p15:clr>
            <a:srgbClr val="FBAE40"/>
          </p15:clr>
        </p15:guide>
      </p15:sldGuideLst>
    </p:ext>
  </p:extLst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sentation -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Espace réservé du contenu 3"/>
          <p:cNvSpPr>
            <a:spLocks noGrp="1"/>
          </p:cNvSpPr>
          <p:nvPr>
            <p:ph sz="quarter" idx="10" hasCustomPrompt="1"/>
          </p:nvPr>
        </p:nvSpPr>
        <p:spPr>
          <a:xfrm>
            <a:off x="656035" y="2102946"/>
            <a:ext cx="7668815" cy="3666029"/>
          </a:xfrm>
          <a:prstGeom prst="rect">
            <a:avLst/>
          </a:prstGeom>
        </p:spPr>
        <p:txBody>
          <a:bodyPr>
            <a:normAutofit/>
          </a:bodyPr>
          <a:lstStyle>
            <a:lvl1pPr marL="171450" indent="-171450">
              <a:buClr>
                <a:schemeClr val="accent4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1pPr>
            <a:lvl2pPr marL="514350" indent="-171450">
              <a:buClr>
                <a:schemeClr val="accent4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2pPr>
            <a:lvl3pPr marL="857250" indent="-171450">
              <a:buClr>
                <a:schemeClr val="accent4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3pPr>
            <a:lvl4pPr marL="1200150" indent="-171450">
              <a:buClr>
                <a:schemeClr val="accent4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4pPr>
          </a:lstStyle>
          <a:p>
            <a:pPr lvl="0"/>
            <a:r>
              <a:rPr lang="fr-FR" err="1"/>
              <a:t>Level</a:t>
            </a:r>
            <a:r>
              <a:rPr lang="fr-FR"/>
              <a:t> 1</a:t>
            </a:r>
          </a:p>
          <a:p>
            <a:pPr lvl="1"/>
            <a:r>
              <a:rPr lang="fr-FR" err="1"/>
              <a:t>Level</a:t>
            </a:r>
            <a:r>
              <a:rPr lang="fr-FR"/>
              <a:t> 2</a:t>
            </a:r>
          </a:p>
          <a:p>
            <a:pPr lvl="2"/>
            <a:r>
              <a:rPr lang="fr-FR" err="1"/>
              <a:t>Level</a:t>
            </a:r>
            <a:r>
              <a:rPr lang="fr-FR"/>
              <a:t> 3</a:t>
            </a:r>
          </a:p>
          <a:p>
            <a:pPr lvl="3"/>
            <a:r>
              <a:rPr lang="fr-FR" err="1"/>
              <a:t>Level</a:t>
            </a:r>
            <a:r>
              <a:rPr lang="fr-FR"/>
              <a:t> 4</a:t>
            </a:r>
          </a:p>
        </p:txBody>
      </p:sp>
      <p:sp>
        <p:nvSpPr>
          <p:cNvPr id="5" name="Titre 13"/>
          <p:cNvSpPr>
            <a:spLocks noGrp="1"/>
          </p:cNvSpPr>
          <p:nvPr>
            <p:ph type="title" hasCustomPrompt="1"/>
          </p:nvPr>
        </p:nvSpPr>
        <p:spPr>
          <a:xfrm>
            <a:off x="656035" y="1515180"/>
            <a:ext cx="6245657" cy="587767"/>
          </a:xfrm>
          <a:prstGeom prst="rect">
            <a:avLst/>
          </a:prstGeom>
        </p:spPr>
        <p:txBody>
          <a:bodyPr/>
          <a:lstStyle>
            <a:lvl1pPr>
              <a:defRPr sz="2100" b="1" i="0" baseline="0"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fr-FR" err="1"/>
              <a:t>Presentation</a:t>
            </a:r>
            <a:r>
              <a:rPr lang="fr-FR"/>
              <a:t> </a:t>
            </a:r>
            <a:r>
              <a:rPr lang="fr-FR" err="1"/>
              <a:t>title</a:t>
            </a:r>
            <a:r>
              <a:rPr lang="fr-FR"/>
              <a:t> – one line</a:t>
            </a:r>
          </a:p>
        </p:txBody>
      </p:sp>
      <p:sp>
        <p:nvSpPr>
          <p:cNvPr id="6" name="ZoneTexte 5"/>
          <p:cNvSpPr txBox="1"/>
          <p:nvPr userDrawn="1"/>
        </p:nvSpPr>
        <p:spPr>
          <a:xfrm>
            <a:off x="7060450" y="6216897"/>
            <a:ext cx="16872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1EA0223-3D14-C84A-AE2B-9CB9ED9A928C}" type="slidenum">
              <a:rPr lang="fr-FR" sz="1200" smtClean="0">
                <a:solidFill>
                  <a:schemeClr val="tx2"/>
                </a:solidFill>
              </a:rPr>
              <a:pPr algn="r"/>
              <a:t>‹#›</a:t>
            </a:fld>
            <a:endParaRPr lang="fr-FR" sz="120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552292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51">
          <p15:clr>
            <a:srgbClr val="FBAE40"/>
          </p15:clr>
        </p15:guide>
        <p15:guide id="2" orient="horz" pos="1253">
          <p15:clr>
            <a:srgbClr val="FBAE40"/>
          </p15:clr>
        </p15:guide>
        <p15:guide id="3" orient="horz" pos="3634">
          <p15:clr>
            <a:srgbClr val="FBAE40"/>
          </p15:clr>
        </p15:guide>
        <p15:guide id="4" pos="6992">
          <p15:clr>
            <a:srgbClr val="FBAE40"/>
          </p15:clr>
        </p15:guide>
      </p15:sldGuideLst>
    </p:ext>
  </p:extLst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sentation - Conte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Espace réservé du contenu 3"/>
          <p:cNvSpPr>
            <a:spLocks noGrp="1"/>
          </p:cNvSpPr>
          <p:nvPr>
            <p:ph sz="quarter" idx="10" hasCustomPrompt="1"/>
          </p:nvPr>
        </p:nvSpPr>
        <p:spPr>
          <a:xfrm>
            <a:off x="656035" y="1093983"/>
            <a:ext cx="7668815" cy="3847905"/>
          </a:xfrm>
          <a:prstGeom prst="rect">
            <a:avLst/>
          </a:prstGeom>
        </p:spPr>
        <p:txBody>
          <a:bodyPr>
            <a:normAutofit/>
          </a:bodyPr>
          <a:lstStyle>
            <a:lvl1pPr marL="171450" indent="-171450">
              <a:buClr>
                <a:schemeClr val="accent4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1pPr>
            <a:lvl2pPr marL="514350" indent="-171450">
              <a:buClr>
                <a:schemeClr val="accent4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2pPr>
            <a:lvl3pPr marL="857250" indent="-171450">
              <a:buClr>
                <a:schemeClr val="accent4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3pPr>
            <a:lvl4pPr marL="1200150" indent="-171450">
              <a:buClr>
                <a:schemeClr val="accent4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4pPr>
          </a:lstStyle>
          <a:p>
            <a:pPr lvl="0"/>
            <a:r>
              <a:rPr lang="fr-FR" err="1"/>
              <a:t>Level</a:t>
            </a:r>
            <a:r>
              <a:rPr lang="fr-FR"/>
              <a:t> 1</a:t>
            </a:r>
          </a:p>
          <a:p>
            <a:pPr lvl="1"/>
            <a:r>
              <a:rPr lang="fr-FR" err="1"/>
              <a:t>Level</a:t>
            </a:r>
            <a:r>
              <a:rPr lang="fr-FR"/>
              <a:t> 2</a:t>
            </a:r>
          </a:p>
          <a:p>
            <a:pPr lvl="2"/>
            <a:r>
              <a:rPr lang="fr-FR" err="1"/>
              <a:t>Level</a:t>
            </a:r>
            <a:r>
              <a:rPr lang="fr-FR"/>
              <a:t> 3</a:t>
            </a:r>
          </a:p>
          <a:p>
            <a:pPr lvl="3"/>
            <a:r>
              <a:rPr lang="fr-FR" err="1"/>
              <a:t>Level</a:t>
            </a:r>
            <a:r>
              <a:rPr lang="fr-FR"/>
              <a:t> 4</a:t>
            </a:r>
          </a:p>
        </p:txBody>
      </p:sp>
      <p:sp>
        <p:nvSpPr>
          <p:cNvPr id="6" name="Titre 13"/>
          <p:cNvSpPr>
            <a:spLocks noGrp="1"/>
          </p:cNvSpPr>
          <p:nvPr>
            <p:ph type="title" hasCustomPrompt="1"/>
          </p:nvPr>
        </p:nvSpPr>
        <p:spPr>
          <a:xfrm>
            <a:off x="656035" y="506217"/>
            <a:ext cx="6245657" cy="587767"/>
          </a:xfrm>
          <a:prstGeom prst="rect">
            <a:avLst/>
          </a:prstGeom>
        </p:spPr>
        <p:txBody>
          <a:bodyPr/>
          <a:lstStyle>
            <a:lvl1pPr>
              <a:defRPr sz="2100" b="1" i="0" baseline="0"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fr-FR" err="1"/>
              <a:t>Presentation</a:t>
            </a:r>
            <a:r>
              <a:rPr lang="fr-FR"/>
              <a:t> </a:t>
            </a:r>
            <a:r>
              <a:rPr lang="fr-FR" err="1"/>
              <a:t>title</a:t>
            </a:r>
            <a:r>
              <a:rPr lang="fr-FR"/>
              <a:t> – one line</a:t>
            </a:r>
          </a:p>
        </p:txBody>
      </p:sp>
      <p:sp>
        <p:nvSpPr>
          <p:cNvPr id="5" name="ZoneTexte 4"/>
          <p:cNvSpPr txBox="1"/>
          <p:nvPr userDrawn="1"/>
        </p:nvSpPr>
        <p:spPr>
          <a:xfrm>
            <a:off x="7060450" y="6216897"/>
            <a:ext cx="16872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1EA0223-3D14-C84A-AE2B-9CB9ED9A928C}" type="slidenum">
              <a:rPr lang="fr-FR" sz="1200" smtClean="0">
                <a:solidFill>
                  <a:schemeClr val="tx2"/>
                </a:solidFill>
              </a:rPr>
              <a:pPr algn="r"/>
              <a:t>‹#›</a:t>
            </a:fld>
            <a:endParaRPr lang="fr-FR" sz="120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7367290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51">
          <p15:clr>
            <a:srgbClr val="FBAE40"/>
          </p15:clr>
        </p15:guide>
        <p15:guide id="2" orient="horz" pos="504">
          <p15:clr>
            <a:srgbClr val="FBAE40"/>
          </p15:clr>
        </p15:guide>
        <p15:guide id="3" orient="horz" pos="3113">
          <p15:clr>
            <a:srgbClr val="FBAE40"/>
          </p15:clr>
        </p15:guide>
        <p15:guide id="4" pos="6992">
          <p15:clr>
            <a:srgbClr val="FBAE40"/>
          </p15:clr>
        </p15:guide>
      </p15:sldGuideLst>
    </p:ext>
  </p:extLs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resentation -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re 13"/>
          <p:cNvSpPr>
            <a:spLocks noGrp="1"/>
          </p:cNvSpPr>
          <p:nvPr>
            <p:ph type="title" hasCustomPrompt="1"/>
          </p:nvPr>
        </p:nvSpPr>
        <p:spPr>
          <a:xfrm>
            <a:off x="1038803" y="3961399"/>
            <a:ext cx="6245657" cy="587767"/>
          </a:xfrm>
          <a:prstGeom prst="rect">
            <a:avLst/>
          </a:prstGeom>
        </p:spPr>
        <p:txBody>
          <a:bodyPr/>
          <a:lstStyle>
            <a:lvl1pPr>
              <a:defRPr sz="2625" b="1" i="0" baseline="0"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fr-FR" err="1"/>
              <a:t>Presentation</a:t>
            </a:r>
            <a:r>
              <a:rPr lang="fr-FR"/>
              <a:t> </a:t>
            </a:r>
            <a:r>
              <a:rPr lang="fr-FR" err="1"/>
              <a:t>title</a:t>
            </a:r>
            <a:r>
              <a:rPr lang="fr-FR"/>
              <a:t> – one line</a:t>
            </a:r>
          </a:p>
        </p:txBody>
      </p:sp>
      <p:sp>
        <p:nvSpPr>
          <p:cNvPr id="10" name="Espace réservé du texte 16"/>
          <p:cNvSpPr>
            <a:spLocks noGrp="1"/>
          </p:cNvSpPr>
          <p:nvPr>
            <p:ph type="body" sz="quarter" idx="10" hasCustomPrompt="1"/>
          </p:nvPr>
        </p:nvSpPr>
        <p:spPr>
          <a:xfrm>
            <a:off x="1038442" y="4557940"/>
            <a:ext cx="6246019" cy="46967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baseline="0">
                <a:solidFill>
                  <a:schemeClr val="tx2"/>
                </a:solidFill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fr-FR" err="1"/>
              <a:t>Presentation</a:t>
            </a:r>
            <a:r>
              <a:rPr lang="fr-FR"/>
              <a:t> </a:t>
            </a:r>
            <a:r>
              <a:rPr lang="fr-FR" err="1"/>
              <a:t>subtitle</a:t>
            </a:r>
            <a:r>
              <a:rPr lang="fr-FR"/>
              <a:t> – one line</a:t>
            </a:r>
          </a:p>
        </p:txBody>
      </p:sp>
      <p:sp>
        <p:nvSpPr>
          <p:cNvPr id="11" name="Espace réservé du texte 16"/>
          <p:cNvSpPr>
            <a:spLocks noGrp="1"/>
          </p:cNvSpPr>
          <p:nvPr>
            <p:ph type="body" sz="quarter" idx="11" hasCustomPrompt="1"/>
          </p:nvPr>
        </p:nvSpPr>
        <p:spPr>
          <a:xfrm>
            <a:off x="1038442" y="5043451"/>
            <a:ext cx="6246019" cy="46967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 baseline="0">
                <a:solidFill>
                  <a:schemeClr val="tx2"/>
                </a:solidFill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fr-FR" err="1"/>
              <a:t>Presenter</a:t>
            </a:r>
            <a:r>
              <a:rPr lang="fr-FR"/>
              <a:t> – Location – Date</a:t>
            </a:r>
          </a:p>
        </p:txBody>
      </p:sp>
      <p:pic>
        <p:nvPicPr>
          <p:cNvPr id="5" name="Imag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77066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756">
          <p15:clr>
            <a:srgbClr val="FBAE40"/>
          </p15:clr>
        </p15:guide>
      </p15:sldGuideLst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sentation - Empty -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0" name="Espace réservé du contenu 3"/>
          <p:cNvSpPr>
            <a:spLocks noGrp="1"/>
          </p:cNvSpPr>
          <p:nvPr>
            <p:ph sz="quarter" idx="10" hasCustomPrompt="1"/>
          </p:nvPr>
        </p:nvSpPr>
        <p:spPr>
          <a:xfrm>
            <a:off x="656035" y="1093984"/>
            <a:ext cx="7668815" cy="4674993"/>
          </a:xfrm>
          <a:prstGeom prst="rect">
            <a:avLst/>
          </a:prstGeom>
        </p:spPr>
        <p:txBody>
          <a:bodyPr>
            <a:normAutofit/>
          </a:bodyPr>
          <a:lstStyle>
            <a:lvl1pPr marL="171450" indent="-171450">
              <a:buClr>
                <a:schemeClr val="accent4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1pPr>
            <a:lvl2pPr marL="514350" indent="-171450">
              <a:buClr>
                <a:schemeClr val="accent4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2pPr>
            <a:lvl3pPr marL="857250" indent="-171450">
              <a:buClr>
                <a:schemeClr val="accent4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3pPr>
            <a:lvl4pPr marL="1200150" indent="-171450">
              <a:buClr>
                <a:schemeClr val="accent4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4pPr>
          </a:lstStyle>
          <a:p>
            <a:pPr lvl="0"/>
            <a:r>
              <a:rPr lang="fr-FR" err="1"/>
              <a:t>Level</a:t>
            </a:r>
            <a:r>
              <a:rPr lang="fr-FR"/>
              <a:t> 1</a:t>
            </a:r>
          </a:p>
          <a:p>
            <a:pPr lvl="1"/>
            <a:r>
              <a:rPr lang="fr-FR" err="1"/>
              <a:t>Level</a:t>
            </a:r>
            <a:r>
              <a:rPr lang="fr-FR"/>
              <a:t> 2</a:t>
            </a:r>
          </a:p>
          <a:p>
            <a:pPr lvl="2"/>
            <a:r>
              <a:rPr lang="fr-FR" err="1"/>
              <a:t>Level</a:t>
            </a:r>
            <a:r>
              <a:rPr lang="fr-FR"/>
              <a:t> 3</a:t>
            </a:r>
          </a:p>
          <a:p>
            <a:pPr lvl="3"/>
            <a:r>
              <a:rPr lang="fr-FR" err="1"/>
              <a:t>Level</a:t>
            </a:r>
            <a:r>
              <a:rPr lang="fr-FR"/>
              <a:t> 4</a:t>
            </a:r>
          </a:p>
        </p:txBody>
      </p:sp>
      <p:sp>
        <p:nvSpPr>
          <p:cNvPr id="13" name="Titre 13"/>
          <p:cNvSpPr>
            <a:spLocks noGrp="1"/>
          </p:cNvSpPr>
          <p:nvPr>
            <p:ph type="title" hasCustomPrompt="1"/>
          </p:nvPr>
        </p:nvSpPr>
        <p:spPr>
          <a:xfrm>
            <a:off x="656035" y="506217"/>
            <a:ext cx="6245657" cy="587767"/>
          </a:xfrm>
          <a:prstGeom prst="rect">
            <a:avLst/>
          </a:prstGeom>
        </p:spPr>
        <p:txBody>
          <a:bodyPr/>
          <a:lstStyle>
            <a:lvl1pPr>
              <a:defRPr sz="2100" b="1" i="0" baseline="0"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fr-FR" err="1"/>
              <a:t>Presentation</a:t>
            </a:r>
            <a:r>
              <a:rPr lang="fr-FR"/>
              <a:t> </a:t>
            </a:r>
            <a:r>
              <a:rPr lang="fr-FR" err="1"/>
              <a:t>title</a:t>
            </a:r>
            <a:r>
              <a:rPr lang="fr-FR"/>
              <a:t> – one line</a:t>
            </a:r>
          </a:p>
        </p:txBody>
      </p:sp>
      <p:sp>
        <p:nvSpPr>
          <p:cNvPr id="5" name="ZoneTexte 4"/>
          <p:cNvSpPr txBox="1"/>
          <p:nvPr userDrawn="1"/>
        </p:nvSpPr>
        <p:spPr>
          <a:xfrm>
            <a:off x="7060450" y="6216897"/>
            <a:ext cx="16872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1EA0223-3D14-C84A-AE2B-9CB9ED9A928C}" type="slidenum">
              <a:rPr lang="fr-FR" sz="1200" smtClean="0">
                <a:solidFill>
                  <a:schemeClr val="tx2"/>
                </a:solidFill>
              </a:rPr>
              <a:pPr algn="r"/>
              <a:t>‹#›</a:t>
            </a:fld>
            <a:endParaRPr lang="fr-FR" sz="120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80757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51">
          <p15:clr>
            <a:srgbClr val="FBAE40"/>
          </p15:clr>
        </p15:guide>
        <p15:guide id="2" orient="horz" pos="1253">
          <p15:clr>
            <a:srgbClr val="FBAE40"/>
          </p15:clr>
        </p15:guide>
        <p15:guide id="3" orient="horz" pos="3634">
          <p15:clr>
            <a:srgbClr val="FBAE40"/>
          </p15:clr>
        </p15:guide>
        <p15:guide id="4" pos="6992">
          <p15:clr>
            <a:srgbClr val="FBAE40"/>
          </p15:clr>
        </p15:guide>
      </p15:sldGuideLst>
    </p:ext>
  </p:extLst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sentation - Two content shap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0" name="Espace réservé du contenu 3"/>
          <p:cNvSpPr>
            <a:spLocks noGrp="1"/>
          </p:cNvSpPr>
          <p:nvPr>
            <p:ph sz="quarter" idx="10" hasCustomPrompt="1"/>
          </p:nvPr>
        </p:nvSpPr>
        <p:spPr>
          <a:xfrm>
            <a:off x="656035" y="1093984"/>
            <a:ext cx="3809040" cy="4674993"/>
          </a:xfrm>
          <a:prstGeom prst="rect">
            <a:avLst/>
          </a:prstGeom>
        </p:spPr>
        <p:txBody>
          <a:bodyPr>
            <a:normAutofit/>
          </a:bodyPr>
          <a:lstStyle>
            <a:lvl1pPr marL="171450" indent="-171450">
              <a:buClr>
                <a:schemeClr val="accent4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1pPr>
            <a:lvl2pPr marL="514350" indent="-171450">
              <a:buClr>
                <a:schemeClr val="accent4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2pPr>
            <a:lvl3pPr marL="857250" indent="-171450">
              <a:buClr>
                <a:schemeClr val="accent4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3pPr>
            <a:lvl4pPr marL="1200150" indent="-171450">
              <a:buClr>
                <a:schemeClr val="accent4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4pPr>
          </a:lstStyle>
          <a:p>
            <a:pPr lvl="0"/>
            <a:r>
              <a:rPr lang="fr-FR" err="1"/>
              <a:t>Level</a:t>
            </a:r>
            <a:r>
              <a:rPr lang="fr-FR"/>
              <a:t> 1</a:t>
            </a:r>
          </a:p>
          <a:p>
            <a:pPr lvl="1"/>
            <a:r>
              <a:rPr lang="fr-FR" err="1"/>
              <a:t>Level</a:t>
            </a:r>
            <a:r>
              <a:rPr lang="fr-FR"/>
              <a:t> 2</a:t>
            </a:r>
          </a:p>
          <a:p>
            <a:pPr lvl="2"/>
            <a:r>
              <a:rPr lang="fr-FR" err="1"/>
              <a:t>Level</a:t>
            </a:r>
            <a:r>
              <a:rPr lang="fr-FR"/>
              <a:t> 3</a:t>
            </a:r>
          </a:p>
          <a:p>
            <a:pPr lvl="3"/>
            <a:r>
              <a:rPr lang="fr-FR" err="1"/>
              <a:t>Level</a:t>
            </a:r>
            <a:r>
              <a:rPr lang="fr-FR"/>
              <a:t> 4</a:t>
            </a:r>
          </a:p>
        </p:txBody>
      </p:sp>
      <p:sp>
        <p:nvSpPr>
          <p:cNvPr id="13" name="Titre 13"/>
          <p:cNvSpPr>
            <a:spLocks noGrp="1"/>
          </p:cNvSpPr>
          <p:nvPr>
            <p:ph type="title" hasCustomPrompt="1"/>
          </p:nvPr>
        </p:nvSpPr>
        <p:spPr>
          <a:xfrm>
            <a:off x="656035" y="506217"/>
            <a:ext cx="6245657" cy="587767"/>
          </a:xfrm>
          <a:prstGeom prst="rect">
            <a:avLst/>
          </a:prstGeom>
        </p:spPr>
        <p:txBody>
          <a:bodyPr/>
          <a:lstStyle>
            <a:lvl1pPr>
              <a:defRPr sz="2100" b="1" i="0" baseline="0"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fr-FR" err="1"/>
              <a:t>Presentation</a:t>
            </a:r>
            <a:r>
              <a:rPr lang="fr-FR"/>
              <a:t> </a:t>
            </a:r>
            <a:r>
              <a:rPr lang="fr-FR" err="1"/>
              <a:t>title</a:t>
            </a:r>
            <a:r>
              <a:rPr lang="fr-FR"/>
              <a:t> – one line</a:t>
            </a:r>
          </a:p>
        </p:txBody>
      </p:sp>
      <p:sp>
        <p:nvSpPr>
          <p:cNvPr id="5" name="ZoneTexte 4"/>
          <p:cNvSpPr txBox="1"/>
          <p:nvPr userDrawn="1"/>
        </p:nvSpPr>
        <p:spPr>
          <a:xfrm>
            <a:off x="7060450" y="6216897"/>
            <a:ext cx="16872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1EA0223-3D14-C84A-AE2B-9CB9ED9A928C}" type="slidenum">
              <a:rPr lang="fr-FR" sz="1200" smtClean="0">
                <a:solidFill>
                  <a:schemeClr val="tx2"/>
                </a:solidFill>
              </a:rPr>
              <a:pPr algn="r"/>
              <a:t>‹#›</a:t>
            </a:fld>
            <a:endParaRPr lang="fr-FR" sz="1200">
              <a:solidFill>
                <a:schemeClr val="tx2"/>
              </a:solidFill>
            </a:endParaRPr>
          </a:p>
        </p:txBody>
      </p:sp>
      <p:sp>
        <p:nvSpPr>
          <p:cNvPr id="6" name="Espace réservé du contenu 3"/>
          <p:cNvSpPr>
            <a:spLocks noGrp="1"/>
          </p:cNvSpPr>
          <p:nvPr>
            <p:ph sz="quarter" idx="11" hasCustomPrompt="1"/>
          </p:nvPr>
        </p:nvSpPr>
        <p:spPr>
          <a:xfrm>
            <a:off x="4774475" y="1093984"/>
            <a:ext cx="3779540" cy="4674993"/>
          </a:xfrm>
          <a:prstGeom prst="rect">
            <a:avLst/>
          </a:prstGeom>
        </p:spPr>
        <p:txBody>
          <a:bodyPr>
            <a:normAutofit/>
          </a:bodyPr>
          <a:lstStyle>
            <a:lvl1pPr marL="171450" indent="-171450">
              <a:buClr>
                <a:schemeClr val="accent4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1pPr>
            <a:lvl2pPr marL="514350" indent="-171450">
              <a:buClr>
                <a:schemeClr val="accent4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2pPr>
            <a:lvl3pPr marL="857250" indent="-171450">
              <a:buClr>
                <a:schemeClr val="accent4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3pPr>
            <a:lvl4pPr marL="1200150" indent="-171450">
              <a:buClr>
                <a:schemeClr val="accent4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4pPr>
          </a:lstStyle>
          <a:p>
            <a:pPr lvl="0"/>
            <a:r>
              <a:rPr lang="fr-FR" err="1"/>
              <a:t>Level</a:t>
            </a:r>
            <a:r>
              <a:rPr lang="fr-FR"/>
              <a:t> 1</a:t>
            </a:r>
          </a:p>
          <a:p>
            <a:pPr lvl="1"/>
            <a:r>
              <a:rPr lang="fr-FR" err="1"/>
              <a:t>Level</a:t>
            </a:r>
            <a:r>
              <a:rPr lang="fr-FR"/>
              <a:t> 2</a:t>
            </a:r>
          </a:p>
          <a:p>
            <a:pPr lvl="2"/>
            <a:r>
              <a:rPr lang="fr-FR" err="1"/>
              <a:t>Level</a:t>
            </a:r>
            <a:r>
              <a:rPr lang="fr-FR"/>
              <a:t> 3</a:t>
            </a:r>
          </a:p>
          <a:p>
            <a:pPr lvl="3"/>
            <a:r>
              <a:rPr lang="fr-FR" err="1"/>
              <a:t>Level</a:t>
            </a:r>
            <a:r>
              <a:rPr lang="fr-FR"/>
              <a:t> 4</a:t>
            </a:r>
          </a:p>
        </p:txBody>
      </p:sp>
    </p:spTree>
    <p:extLst>
      <p:ext uri="{BB962C8B-B14F-4D97-AF65-F5344CB8AC3E}">
        <p14:creationId xmlns:p14="http://schemas.microsoft.com/office/powerpoint/2010/main" val="6704503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51">
          <p15:clr>
            <a:srgbClr val="FBAE40"/>
          </p15:clr>
        </p15:guide>
        <p15:guide id="2" orient="horz" pos="1253">
          <p15:clr>
            <a:srgbClr val="FBAE40"/>
          </p15:clr>
        </p15:guide>
        <p15:guide id="3" orient="horz" pos="3634">
          <p15:clr>
            <a:srgbClr val="FBAE40"/>
          </p15:clr>
        </p15:guide>
        <p15:guide id="4" pos="6992">
          <p15:clr>
            <a:srgbClr val="FBAE40"/>
          </p15:clr>
        </p15:guide>
      </p15:sldGuideLst>
    </p:ext>
  </p:extLst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resentation -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ZoneTexte 5"/>
          <p:cNvSpPr txBox="1"/>
          <p:nvPr userDrawn="1"/>
        </p:nvSpPr>
        <p:spPr>
          <a:xfrm>
            <a:off x="7060450" y="6216897"/>
            <a:ext cx="16872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1EA0223-3D14-C84A-AE2B-9CB9ED9A928C}" type="slidenum">
              <a:rPr lang="fr-FR" sz="1200" smtClean="0">
                <a:solidFill>
                  <a:schemeClr val="tx2"/>
                </a:solidFill>
              </a:rPr>
              <a:pPr algn="r"/>
              <a:t>‹#›</a:t>
            </a:fld>
            <a:endParaRPr lang="fr-FR" sz="1200">
              <a:solidFill>
                <a:schemeClr val="tx2"/>
              </a:solidFill>
            </a:endParaRPr>
          </a:p>
        </p:txBody>
      </p:sp>
      <p:sp>
        <p:nvSpPr>
          <p:cNvPr id="7" name="Titre 13"/>
          <p:cNvSpPr>
            <a:spLocks noGrp="1"/>
          </p:cNvSpPr>
          <p:nvPr>
            <p:ph type="title" hasCustomPrompt="1"/>
          </p:nvPr>
        </p:nvSpPr>
        <p:spPr>
          <a:xfrm>
            <a:off x="656035" y="1515180"/>
            <a:ext cx="6245657" cy="587767"/>
          </a:xfrm>
          <a:prstGeom prst="rect">
            <a:avLst/>
          </a:prstGeom>
        </p:spPr>
        <p:txBody>
          <a:bodyPr/>
          <a:lstStyle>
            <a:lvl1pPr>
              <a:defRPr sz="2100" b="1" i="0" baseline="0"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fr-FR" err="1"/>
              <a:t>Presentation</a:t>
            </a:r>
            <a:r>
              <a:rPr lang="fr-FR"/>
              <a:t> </a:t>
            </a:r>
            <a:r>
              <a:rPr lang="fr-FR" err="1"/>
              <a:t>title</a:t>
            </a:r>
            <a:r>
              <a:rPr lang="fr-FR"/>
              <a:t> – one line</a:t>
            </a:r>
          </a:p>
        </p:txBody>
      </p:sp>
      <p:sp>
        <p:nvSpPr>
          <p:cNvPr id="8" name="Espace réservé du tableau 2"/>
          <p:cNvSpPr>
            <a:spLocks noGrp="1"/>
          </p:cNvSpPr>
          <p:nvPr>
            <p:ph type="tbl" sz="quarter" idx="12"/>
          </p:nvPr>
        </p:nvSpPr>
        <p:spPr>
          <a:xfrm>
            <a:off x="656035" y="2103439"/>
            <a:ext cx="7668815" cy="3673475"/>
          </a:xfrm>
          <a:prstGeom prst="rect">
            <a:avLst/>
          </a:prstGeom>
        </p:spPr>
        <p:txBody>
          <a:bodyPr vert="horz"/>
          <a:lstStyle/>
          <a:p>
            <a:r>
              <a:rPr lang="en-US"/>
              <a:t>Click icon to add table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30302296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51">
          <p15:clr>
            <a:srgbClr val="FBAE40"/>
          </p15:clr>
        </p15:guide>
        <p15:guide id="2" orient="horz" pos="1253">
          <p15:clr>
            <a:srgbClr val="FBAE40"/>
          </p15:clr>
        </p15:guide>
        <p15:guide id="3" orient="horz" pos="3634">
          <p15:clr>
            <a:srgbClr val="FBAE40"/>
          </p15:clr>
        </p15:guide>
        <p15:guide id="4" pos="6992">
          <p15:clr>
            <a:srgbClr val="FBAE40"/>
          </p15:clr>
        </p15:guide>
      </p15:sldGuideLst>
    </p:ext>
  </p:extLst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resentation - Conte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ZoneTexte 4"/>
          <p:cNvSpPr txBox="1"/>
          <p:nvPr userDrawn="1"/>
        </p:nvSpPr>
        <p:spPr>
          <a:xfrm>
            <a:off x="7060450" y="6216897"/>
            <a:ext cx="16872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1EA0223-3D14-C84A-AE2B-9CB9ED9A928C}" type="slidenum">
              <a:rPr lang="fr-FR" sz="1200" smtClean="0">
                <a:solidFill>
                  <a:schemeClr val="tx2"/>
                </a:solidFill>
              </a:rPr>
              <a:pPr algn="r"/>
              <a:t>‹#›</a:t>
            </a:fld>
            <a:endParaRPr lang="fr-FR" sz="1200">
              <a:solidFill>
                <a:schemeClr val="tx2"/>
              </a:solidFill>
            </a:endParaRPr>
          </a:p>
        </p:txBody>
      </p:sp>
      <p:sp>
        <p:nvSpPr>
          <p:cNvPr id="7" name="Titre 13"/>
          <p:cNvSpPr>
            <a:spLocks noGrp="1"/>
          </p:cNvSpPr>
          <p:nvPr>
            <p:ph type="title" hasCustomPrompt="1"/>
          </p:nvPr>
        </p:nvSpPr>
        <p:spPr>
          <a:xfrm>
            <a:off x="656035" y="506217"/>
            <a:ext cx="6245657" cy="587767"/>
          </a:xfrm>
          <a:prstGeom prst="rect">
            <a:avLst/>
          </a:prstGeom>
        </p:spPr>
        <p:txBody>
          <a:bodyPr/>
          <a:lstStyle>
            <a:lvl1pPr>
              <a:defRPr sz="2100" b="1" i="0" baseline="0"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fr-FR" err="1"/>
              <a:t>Presentation</a:t>
            </a:r>
            <a:r>
              <a:rPr lang="fr-FR"/>
              <a:t> </a:t>
            </a:r>
            <a:r>
              <a:rPr lang="fr-FR" err="1"/>
              <a:t>title</a:t>
            </a:r>
            <a:r>
              <a:rPr lang="fr-FR"/>
              <a:t> – one line</a:t>
            </a:r>
          </a:p>
        </p:txBody>
      </p:sp>
      <p:sp>
        <p:nvSpPr>
          <p:cNvPr id="8" name="Espace réservé du tableau 2"/>
          <p:cNvSpPr>
            <a:spLocks noGrp="1"/>
          </p:cNvSpPr>
          <p:nvPr>
            <p:ph type="tbl" sz="quarter" idx="12"/>
          </p:nvPr>
        </p:nvSpPr>
        <p:spPr>
          <a:xfrm>
            <a:off x="656035" y="1093984"/>
            <a:ext cx="7668815" cy="3847904"/>
          </a:xfrm>
          <a:prstGeom prst="rect">
            <a:avLst/>
          </a:prstGeom>
        </p:spPr>
        <p:txBody>
          <a:bodyPr vert="horz"/>
          <a:lstStyle/>
          <a:p>
            <a:r>
              <a:rPr lang="en-US"/>
              <a:t>Click icon to add table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0884623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51">
          <p15:clr>
            <a:srgbClr val="FBAE40"/>
          </p15:clr>
        </p15:guide>
        <p15:guide id="2" orient="horz" pos="504">
          <p15:clr>
            <a:srgbClr val="FBAE40"/>
          </p15:clr>
        </p15:guide>
        <p15:guide id="3" orient="horz" pos="3113">
          <p15:clr>
            <a:srgbClr val="FBAE40"/>
          </p15:clr>
        </p15:guide>
        <p15:guide id="4" pos="6992">
          <p15:clr>
            <a:srgbClr val="FBAE40"/>
          </p15:clr>
        </p15:guide>
      </p15:sldGuideLst>
    </p:ext>
  </p:extLs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resentation - Empty -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ZoneTexte 4"/>
          <p:cNvSpPr txBox="1"/>
          <p:nvPr userDrawn="1"/>
        </p:nvSpPr>
        <p:spPr>
          <a:xfrm>
            <a:off x="7060450" y="6216897"/>
            <a:ext cx="16872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1EA0223-3D14-C84A-AE2B-9CB9ED9A928C}" type="slidenum">
              <a:rPr lang="fr-FR" sz="1200" smtClean="0">
                <a:solidFill>
                  <a:schemeClr val="tx2"/>
                </a:solidFill>
              </a:rPr>
              <a:pPr algn="r"/>
              <a:t>‹#›</a:t>
            </a:fld>
            <a:endParaRPr lang="fr-FR" sz="1200">
              <a:solidFill>
                <a:schemeClr val="tx2"/>
              </a:solidFill>
            </a:endParaRPr>
          </a:p>
        </p:txBody>
      </p:sp>
      <p:sp>
        <p:nvSpPr>
          <p:cNvPr id="6" name="Titre 13"/>
          <p:cNvSpPr>
            <a:spLocks noGrp="1"/>
          </p:cNvSpPr>
          <p:nvPr>
            <p:ph type="title" hasCustomPrompt="1"/>
          </p:nvPr>
        </p:nvSpPr>
        <p:spPr>
          <a:xfrm>
            <a:off x="656035" y="506217"/>
            <a:ext cx="6245657" cy="587767"/>
          </a:xfrm>
          <a:prstGeom prst="rect">
            <a:avLst/>
          </a:prstGeom>
        </p:spPr>
        <p:txBody>
          <a:bodyPr/>
          <a:lstStyle>
            <a:lvl1pPr>
              <a:defRPr sz="2100" b="1" i="0" baseline="0"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fr-FR" err="1"/>
              <a:t>Presentation</a:t>
            </a:r>
            <a:r>
              <a:rPr lang="fr-FR"/>
              <a:t> </a:t>
            </a:r>
            <a:r>
              <a:rPr lang="fr-FR" err="1"/>
              <a:t>title</a:t>
            </a:r>
            <a:r>
              <a:rPr lang="fr-FR"/>
              <a:t> – one line</a:t>
            </a:r>
          </a:p>
        </p:txBody>
      </p:sp>
      <p:sp>
        <p:nvSpPr>
          <p:cNvPr id="7" name="Espace réservé du tableau 2"/>
          <p:cNvSpPr>
            <a:spLocks noGrp="1"/>
          </p:cNvSpPr>
          <p:nvPr>
            <p:ph type="tbl" sz="quarter" idx="12"/>
          </p:nvPr>
        </p:nvSpPr>
        <p:spPr>
          <a:xfrm>
            <a:off x="656035" y="1093984"/>
            <a:ext cx="7668815" cy="4682242"/>
          </a:xfrm>
          <a:prstGeom prst="rect">
            <a:avLst/>
          </a:prstGeom>
        </p:spPr>
        <p:txBody>
          <a:bodyPr vert="horz"/>
          <a:lstStyle/>
          <a:p>
            <a:r>
              <a:rPr lang="en-US"/>
              <a:t>Click icon to add table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1301881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51">
          <p15:clr>
            <a:srgbClr val="FBAE40"/>
          </p15:clr>
        </p15:guide>
        <p15:guide id="2" orient="horz" pos="1253">
          <p15:clr>
            <a:srgbClr val="FBAE40"/>
          </p15:clr>
        </p15:guide>
        <p15:guide id="3" orient="horz" pos="3634">
          <p15:clr>
            <a:srgbClr val="FBAE40"/>
          </p15:clr>
        </p15:guide>
        <p15:guide id="4" pos="6992">
          <p15:clr>
            <a:srgbClr val="FBAE40"/>
          </p15:clr>
        </p15:guide>
      </p15:sldGuideLst>
    </p:ext>
  </p:extLs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sentation - Content - Smart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ZoneTexte 4"/>
          <p:cNvSpPr txBox="1"/>
          <p:nvPr userDrawn="1"/>
        </p:nvSpPr>
        <p:spPr>
          <a:xfrm>
            <a:off x="7060450" y="6216897"/>
            <a:ext cx="16872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1EA0223-3D14-C84A-AE2B-9CB9ED9A928C}" type="slidenum">
              <a:rPr lang="fr-FR" sz="1200" smtClean="0">
                <a:solidFill>
                  <a:schemeClr val="tx2"/>
                </a:solidFill>
              </a:rPr>
              <a:pPr algn="r"/>
              <a:t>‹#›</a:t>
            </a:fld>
            <a:endParaRPr lang="fr-FR" sz="1200">
              <a:solidFill>
                <a:schemeClr val="tx2"/>
              </a:solidFill>
            </a:endParaRPr>
          </a:p>
        </p:txBody>
      </p:sp>
      <p:sp>
        <p:nvSpPr>
          <p:cNvPr id="6" name="Titre 13"/>
          <p:cNvSpPr>
            <a:spLocks noGrp="1"/>
          </p:cNvSpPr>
          <p:nvPr>
            <p:ph type="title" hasCustomPrompt="1"/>
          </p:nvPr>
        </p:nvSpPr>
        <p:spPr>
          <a:xfrm>
            <a:off x="656035" y="506217"/>
            <a:ext cx="6245657" cy="587767"/>
          </a:xfrm>
          <a:prstGeom prst="rect">
            <a:avLst/>
          </a:prstGeom>
        </p:spPr>
        <p:txBody>
          <a:bodyPr/>
          <a:lstStyle>
            <a:lvl1pPr>
              <a:defRPr sz="2100" b="1" i="0" baseline="0"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fr-FR" err="1"/>
              <a:t>Presentation</a:t>
            </a:r>
            <a:r>
              <a:rPr lang="fr-FR"/>
              <a:t> </a:t>
            </a:r>
            <a:r>
              <a:rPr lang="fr-FR" err="1"/>
              <a:t>title</a:t>
            </a:r>
            <a:r>
              <a:rPr lang="fr-FR"/>
              <a:t> – one line</a:t>
            </a:r>
          </a:p>
        </p:txBody>
      </p:sp>
      <p:sp>
        <p:nvSpPr>
          <p:cNvPr id="8" name="Espace réservé du contenu 3"/>
          <p:cNvSpPr>
            <a:spLocks noGrp="1"/>
          </p:cNvSpPr>
          <p:nvPr>
            <p:ph sz="quarter" idx="10" hasCustomPrompt="1"/>
          </p:nvPr>
        </p:nvSpPr>
        <p:spPr>
          <a:xfrm>
            <a:off x="656035" y="1093984"/>
            <a:ext cx="1910170" cy="4674993"/>
          </a:xfrm>
          <a:prstGeom prst="rect">
            <a:avLst/>
          </a:prstGeom>
        </p:spPr>
        <p:txBody>
          <a:bodyPr>
            <a:normAutofit/>
          </a:bodyPr>
          <a:lstStyle>
            <a:lvl1pPr marL="171450" indent="-171450">
              <a:buClr>
                <a:schemeClr val="accent4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1pPr>
            <a:lvl2pPr marL="514350" indent="-171450">
              <a:buClr>
                <a:schemeClr val="accent4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2pPr>
            <a:lvl3pPr marL="857250" indent="-171450">
              <a:buClr>
                <a:schemeClr val="accent4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3pPr>
            <a:lvl4pPr marL="1200150" indent="-171450">
              <a:buClr>
                <a:schemeClr val="accent4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4pPr>
          </a:lstStyle>
          <a:p>
            <a:pPr lvl="0"/>
            <a:r>
              <a:rPr lang="fr-FR" err="1"/>
              <a:t>Level</a:t>
            </a:r>
            <a:r>
              <a:rPr lang="fr-FR"/>
              <a:t> 1</a:t>
            </a:r>
          </a:p>
          <a:p>
            <a:pPr lvl="1"/>
            <a:r>
              <a:rPr lang="fr-FR" err="1"/>
              <a:t>Level</a:t>
            </a:r>
            <a:r>
              <a:rPr lang="fr-FR"/>
              <a:t> 2</a:t>
            </a:r>
          </a:p>
          <a:p>
            <a:pPr lvl="2"/>
            <a:r>
              <a:rPr lang="fr-FR" err="1"/>
              <a:t>Level</a:t>
            </a:r>
            <a:r>
              <a:rPr lang="fr-FR"/>
              <a:t> 3</a:t>
            </a:r>
          </a:p>
          <a:p>
            <a:pPr lvl="3"/>
            <a:r>
              <a:rPr lang="fr-FR" err="1"/>
              <a:t>Level</a:t>
            </a:r>
            <a:r>
              <a:rPr lang="fr-FR"/>
              <a:t> 4</a:t>
            </a:r>
          </a:p>
        </p:txBody>
      </p:sp>
      <p:sp>
        <p:nvSpPr>
          <p:cNvPr id="4" name="Espace réservé du graphique SmartArt 3"/>
          <p:cNvSpPr>
            <a:spLocks noGrp="1"/>
          </p:cNvSpPr>
          <p:nvPr>
            <p:ph type="dgm" sz="quarter" idx="11" hasCustomPrompt="1"/>
          </p:nvPr>
        </p:nvSpPr>
        <p:spPr>
          <a:xfrm>
            <a:off x="2699147" y="1093789"/>
            <a:ext cx="6048375" cy="4675187"/>
          </a:xfrm>
          <a:prstGeom prst="rect">
            <a:avLst/>
          </a:prstGeom>
        </p:spPr>
        <p:txBody>
          <a:bodyPr vert="horz"/>
          <a:lstStyle>
            <a:lvl1pPr>
              <a:defRPr baseline="0"/>
            </a:lvl1pPr>
          </a:lstStyle>
          <a:p>
            <a:r>
              <a:rPr lang="fr-FR"/>
              <a:t>Smart art</a:t>
            </a:r>
          </a:p>
        </p:txBody>
      </p:sp>
    </p:spTree>
    <p:extLst>
      <p:ext uri="{BB962C8B-B14F-4D97-AF65-F5344CB8AC3E}">
        <p14:creationId xmlns:p14="http://schemas.microsoft.com/office/powerpoint/2010/main" val="208896874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51">
          <p15:clr>
            <a:srgbClr val="FBAE40"/>
          </p15:clr>
        </p15:guide>
        <p15:guide id="2" orient="horz" pos="1253">
          <p15:clr>
            <a:srgbClr val="FBAE40"/>
          </p15:clr>
        </p15:guide>
        <p15:guide id="3" orient="horz" pos="3634">
          <p15:clr>
            <a:srgbClr val="FBAE40"/>
          </p15:clr>
        </p15:guide>
        <p15:guide id="4" pos="6992">
          <p15:clr>
            <a:srgbClr val="FBAE40"/>
          </p15:clr>
        </p15:guide>
      </p15:sldGuideLst>
    </p:ext>
  </p:extLs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sentation - Emp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itre 13"/>
          <p:cNvSpPr>
            <a:spLocks noGrp="1"/>
          </p:cNvSpPr>
          <p:nvPr>
            <p:ph type="title" hasCustomPrompt="1"/>
          </p:nvPr>
        </p:nvSpPr>
        <p:spPr>
          <a:xfrm>
            <a:off x="830440" y="3390842"/>
            <a:ext cx="6245657" cy="587767"/>
          </a:xfrm>
          <a:prstGeom prst="rect">
            <a:avLst/>
          </a:prstGeom>
        </p:spPr>
        <p:txBody>
          <a:bodyPr/>
          <a:lstStyle>
            <a:lvl1pPr>
              <a:defRPr sz="2625" b="1" i="0" baseline="0"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fr-FR" err="1"/>
              <a:t>Thank</a:t>
            </a:r>
            <a:r>
              <a:rPr lang="fr-FR"/>
              <a:t> </a:t>
            </a:r>
            <a:r>
              <a:rPr lang="fr-FR" err="1"/>
              <a:t>you</a:t>
            </a:r>
            <a:endParaRPr lang="fr-FR"/>
          </a:p>
        </p:txBody>
      </p:sp>
      <p:sp>
        <p:nvSpPr>
          <p:cNvPr id="7" name="ZoneTexte 6"/>
          <p:cNvSpPr txBox="1"/>
          <p:nvPr userDrawn="1"/>
        </p:nvSpPr>
        <p:spPr>
          <a:xfrm>
            <a:off x="830441" y="4313605"/>
            <a:ext cx="527056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u="none" kern="1200" err="1">
                <a:solidFill>
                  <a:schemeClr val="tx2"/>
                </a:solidFill>
                <a:latin typeface="+mn-lt"/>
                <a:ea typeface="+mn-ea"/>
                <a:cs typeface="+mn-cs"/>
              </a:rPr>
              <a:t>Sign</a:t>
            </a:r>
            <a:r>
              <a:rPr lang="fr-FR" sz="1200" u="none" kern="1200">
                <a:solidFill>
                  <a:schemeClr val="tx2"/>
                </a:solidFill>
                <a:latin typeface="+mn-lt"/>
                <a:ea typeface="+mn-ea"/>
                <a:cs typeface="+mn-cs"/>
              </a:rPr>
              <a:t> up for </a:t>
            </a:r>
            <a:r>
              <a:rPr lang="fr-FR" sz="1200" u="none" kern="1200" err="1">
                <a:solidFill>
                  <a:schemeClr val="tx2"/>
                </a:solidFill>
                <a:latin typeface="+mn-lt"/>
                <a:ea typeface="+mn-ea"/>
                <a:cs typeface="+mn-cs"/>
              </a:rPr>
              <a:t>our</a:t>
            </a:r>
            <a:r>
              <a:rPr lang="fr-FR" sz="1200" u="none" kern="1200">
                <a:solidFill>
                  <a:schemeClr val="tx2"/>
                </a:solidFill>
                <a:latin typeface="+mn-lt"/>
                <a:ea typeface="+mn-ea"/>
                <a:cs typeface="+mn-cs"/>
              </a:rPr>
              <a:t> </a:t>
            </a:r>
            <a:r>
              <a:rPr lang="fr-FR" sz="1200" u="non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news: </a:t>
            </a:r>
            <a:r>
              <a:rPr lang="fr-FR" sz="1200" u="sng" kern="1200" err="1">
                <a:solidFill>
                  <a:schemeClr val="tx2"/>
                </a:solidFill>
                <a:latin typeface="+mn-lt"/>
                <a:ea typeface="+mn-ea"/>
                <a:cs typeface="+mn-cs"/>
              </a:rPr>
              <a:t>www.cost.eu</a:t>
            </a:r>
            <a:r>
              <a:rPr lang="fr-FR" sz="1200" u="sng" kern="1200">
                <a:solidFill>
                  <a:schemeClr val="tx2"/>
                </a:solidFill>
                <a:latin typeface="+mn-lt"/>
                <a:ea typeface="+mn-ea"/>
                <a:cs typeface="+mn-cs"/>
              </a:rPr>
              <a:t>/</a:t>
            </a:r>
            <a:r>
              <a:rPr lang="fr-FR" sz="1200" u="sng" kern="1200" err="1">
                <a:solidFill>
                  <a:schemeClr val="tx2"/>
                </a:solidFill>
                <a:latin typeface="+mn-lt"/>
                <a:ea typeface="+mn-ea"/>
                <a:cs typeface="+mn-cs"/>
              </a:rPr>
              <a:t>subscribe</a:t>
            </a:r>
            <a:endParaRPr lang="fr-FR" sz="1200">
              <a:solidFill>
                <a:schemeClr val="tx2"/>
              </a:solidFill>
            </a:endParaRPr>
          </a:p>
        </p:txBody>
      </p:sp>
      <p:grpSp>
        <p:nvGrpSpPr>
          <p:cNvPr id="29" name="Grouper 12"/>
          <p:cNvGrpSpPr/>
          <p:nvPr userDrawn="1"/>
        </p:nvGrpSpPr>
        <p:grpSpPr>
          <a:xfrm>
            <a:off x="6694678" y="5354058"/>
            <a:ext cx="1999892" cy="1118311"/>
            <a:chOff x="6170645" y="5354057"/>
            <a:chExt cx="2666522" cy="1118311"/>
          </a:xfrm>
        </p:grpSpPr>
        <p:grpSp>
          <p:nvGrpSpPr>
            <p:cNvPr id="30" name="Grouper 1"/>
            <p:cNvGrpSpPr/>
            <p:nvPr userDrawn="1"/>
          </p:nvGrpSpPr>
          <p:grpSpPr>
            <a:xfrm>
              <a:off x="6170645" y="5354057"/>
              <a:ext cx="2666522" cy="1118311"/>
              <a:chOff x="6170645" y="5354057"/>
              <a:chExt cx="2666522" cy="1118311"/>
            </a:xfrm>
          </p:grpSpPr>
          <p:pic>
            <p:nvPicPr>
              <p:cNvPr id="32" name="Image 7" descr="Plan de travail 1OFF-Icones.jpg">
                <a:hlinkClick r:id="rId3"/>
              </p:cNvPr>
              <p:cNvPicPr>
                <a:picLocks/>
              </p:cNvPicPr>
              <p:nvPr userDrawn="1"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076097" y="5803686"/>
                <a:ext cx="360000" cy="330628"/>
              </a:xfrm>
              <a:prstGeom prst="rect">
                <a:avLst/>
              </a:prstGeom>
            </p:spPr>
          </p:pic>
          <p:sp>
            <p:nvSpPr>
              <p:cNvPr id="33" name="ZoneTexte 8">
                <a:hlinkClick r:id="rId5"/>
              </p:cNvPr>
              <p:cNvSpPr txBox="1"/>
              <p:nvPr userDrawn="1"/>
            </p:nvSpPr>
            <p:spPr>
              <a:xfrm>
                <a:off x="6935575" y="6218452"/>
                <a:ext cx="1901592" cy="2539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fr-FR" sz="1050" err="1">
                    <a:solidFill>
                      <a:schemeClr val="tx2"/>
                    </a:solidFill>
                  </a:rPr>
                  <a:t>www.cost.eu</a:t>
                </a:r>
                <a:endParaRPr lang="fr-FR" sz="1050">
                  <a:solidFill>
                    <a:schemeClr val="tx2"/>
                  </a:solidFill>
                </a:endParaRPr>
              </a:p>
            </p:txBody>
          </p:sp>
          <p:pic>
            <p:nvPicPr>
              <p:cNvPr id="34" name="Image 9">
                <a:hlinkClick r:id="rId6"/>
              </p:cNvPr>
              <p:cNvPicPr>
                <a:picLocks/>
              </p:cNvPicPr>
              <p:nvPr userDrawn="1"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461213" y="5780684"/>
                <a:ext cx="779907" cy="331038"/>
              </a:xfrm>
              <a:prstGeom prst="rect">
                <a:avLst/>
              </a:prstGeom>
            </p:spPr>
          </p:pic>
          <p:pic>
            <p:nvPicPr>
              <p:cNvPr id="35" name="Image 10">
                <a:hlinkClick r:id="rId8"/>
              </p:cNvPr>
              <p:cNvPicPr>
                <a:picLocks/>
              </p:cNvPicPr>
              <p:nvPr userDrawn="1"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170645" y="5771325"/>
                <a:ext cx="330628" cy="330628"/>
              </a:xfrm>
              <a:prstGeom prst="rect">
                <a:avLst/>
              </a:prstGeom>
            </p:spPr>
          </p:pic>
          <p:sp>
            <p:nvSpPr>
              <p:cNvPr id="36" name="ZoneTexte 11"/>
              <p:cNvSpPr txBox="1"/>
              <p:nvPr userDrawn="1"/>
            </p:nvSpPr>
            <p:spPr>
              <a:xfrm>
                <a:off x="6883674" y="5354057"/>
                <a:ext cx="1901592" cy="4154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fr-FR" sz="1050" b="1" err="1">
                    <a:solidFill>
                      <a:schemeClr val="tx2"/>
                    </a:solidFill>
                  </a:rPr>
                  <a:t>Join</a:t>
                </a:r>
                <a:r>
                  <a:rPr lang="fr-FR" sz="1050" b="1" baseline="0">
                    <a:solidFill>
                      <a:schemeClr val="tx2"/>
                    </a:solidFill>
                  </a:rPr>
                  <a:t> </a:t>
                </a:r>
                <a:r>
                  <a:rPr lang="fr-FR" sz="1050" b="1" baseline="0" err="1">
                    <a:solidFill>
                      <a:schemeClr val="tx2"/>
                    </a:solidFill>
                  </a:rPr>
                  <a:t>our</a:t>
                </a:r>
                <a:r>
                  <a:rPr lang="fr-FR" sz="1050" b="1" baseline="0">
                    <a:solidFill>
                      <a:schemeClr val="tx2"/>
                    </a:solidFill>
                  </a:rPr>
                  <a:t> </a:t>
                </a:r>
                <a:r>
                  <a:rPr lang="fr-FR" sz="1050" b="1" baseline="0" err="1">
                    <a:solidFill>
                      <a:schemeClr val="tx2"/>
                    </a:solidFill>
                  </a:rPr>
                  <a:t>community</a:t>
                </a:r>
                <a:endParaRPr lang="fr-FR" sz="1050" b="1">
                  <a:solidFill>
                    <a:schemeClr val="tx2"/>
                  </a:solidFill>
                </a:endParaRPr>
              </a:p>
            </p:txBody>
          </p:sp>
        </p:grpSp>
        <p:pic>
          <p:nvPicPr>
            <p:cNvPr id="31" name="Image 4">
              <a:hlinkClick r:id="rId10"/>
            </p:cNvPr>
            <p:cNvPicPr>
              <a:picLocks noChangeAspect="1"/>
            </p:cNvPicPr>
            <p:nvPr userDrawn="1"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36485" y="5778159"/>
              <a:ext cx="328612" cy="328612"/>
            </a:xfrm>
            <a:prstGeom prst="rect">
              <a:avLst/>
            </a:prstGeom>
          </p:spPr>
        </p:pic>
      </p:grpSp>
      <p:pic>
        <p:nvPicPr>
          <p:cNvPr id="37" name="Picture 36" descr="socialIcons.jpg">
            <a:hlinkClick r:id="rId12"/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94580" y="5781392"/>
            <a:ext cx="262517" cy="3500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31051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51">
          <p15:clr>
            <a:srgbClr val="FBAE40"/>
          </p15:clr>
        </p15:guide>
        <p15:guide id="2" orient="horz" pos="1253">
          <p15:clr>
            <a:srgbClr val="FBAE40"/>
          </p15:clr>
        </p15:guide>
        <p15:guide id="3" orient="horz" pos="3634">
          <p15:clr>
            <a:srgbClr val="FBAE40"/>
          </p15:clr>
        </p15:guide>
        <p15:guide id="4" pos="6992">
          <p15:clr>
            <a:srgbClr val="FBAE40"/>
          </p15:clr>
        </p15:guide>
      </p15:sldGuideLst>
    </p:ext>
  </p:extLs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sentation - Empt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3" name="ZoneTexte 2"/>
          <p:cNvSpPr txBox="1"/>
          <p:nvPr userDrawn="1"/>
        </p:nvSpPr>
        <p:spPr>
          <a:xfrm>
            <a:off x="7060450" y="6216897"/>
            <a:ext cx="16872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1EA0223-3D14-C84A-AE2B-9CB9ED9A928C}" type="slidenum">
              <a:rPr lang="fr-FR" sz="1200" smtClean="0">
                <a:solidFill>
                  <a:schemeClr val="tx2"/>
                </a:solidFill>
              </a:rPr>
              <a:pPr algn="r"/>
              <a:t>‹#›</a:t>
            </a:fld>
            <a:endParaRPr lang="fr-FR" sz="120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200617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sentation - Empty - Emp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ZoneTexte 3"/>
          <p:cNvSpPr txBox="1"/>
          <p:nvPr userDrawn="1"/>
        </p:nvSpPr>
        <p:spPr>
          <a:xfrm>
            <a:off x="7060450" y="6216897"/>
            <a:ext cx="16872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1EA0223-3D14-C84A-AE2B-9CB9ED9A928C}" type="slidenum">
              <a:rPr lang="fr-FR" sz="1200" smtClean="0">
                <a:solidFill>
                  <a:schemeClr val="tx2"/>
                </a:solidFill>
              </a:rPr>
              <a:pPr algn="r"/>
              <a:t>‹#›</a:t>
            </a:fld>
            <a:endParaRPr lang="fr-FR" sz="120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833290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51">
          <p15:clr>
            <a:srgbClr val="FBAE40"/>
          </p15:clr>
        </p15:guide>
        <p15:guide id="2" orient="horz" pos="1253">
          <p15:clr>
            <a:srgbClr val="FBAE40"/>
          </p15:clr>
        </p15:guide>
        <p15:guide id="3" orient="horz" pos="3634">
          <p15:clr>
            <a:srgbClr val="FBAE40"/>
          </p15:clr>
        </p15:guide>
        <p15:guide id="4" pos="6992">
          <p15:clr>
            <a:srgbClr val="FBAE40"/>
          </p15:clr>
        </p15:guide>
      </p15:sldGuideLst>
    </p:ext>
  </p:extLs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Presentation - Empty -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" y="2"/>
            <a:ext cx="9143332" cy="6857499"/>
          </a:xfrm>
          <a:prstGeom prst="rect">
            <a:avLst/>
          </a:prstGeom>
        </p:spPr>
      </p:pic>
      <p:sp>
        <p:nvSpPr>
          <p:cNvPr id="7" name="ZoneTexte 6"/>
          <p:cNvSpPr txBox="1"/>
          <p:nvPr userDrawn="1"/>
        </p:nvSpPr>
        <p:spPr>
          <a:xfrm>
            <a:off x="6591906" y="6216897"/>
            <a:ext cx="22497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1EA0223-3D14-C84A-AE2B-9CB9ED9A928C}" type="slidenum">
              <a:rPr lang="fr-FR" sz="1200" smtClean="0">
                <a:solidFill>
                  <a:schemeClr val="tx2"/>
                </a:solidFill>
              </a:rPr>
              <a:pPr algn="r"/>
              <a:t>‹#›</a:t>
            </a:fld>
            <a:endParaRPr lang="fr-FR" sz="1200">
              <a:solidFill>
                <a:schemeClr val="tx2"/>
              </a:solidFill>
            </a:endParaRPr>
          </a:p>
        </p:txBody>
      </p:sp>
      <p:sp>
        <p:nvSpPr>
          <p:cNvPr id="8" name="Titre 13"/>
          <p:cNvSpPr>
            <a:spLocks noGrp="1"/>
          </p:cNvSpPr>
          <p:nvPr>
            <p:ph type="title" hasCustomPrompt="1"/>
          </p:nvPr>
        </p:nvSpPr>
        <p:spPr>
          <a:xfrm>
            <a:off x="737594" y="565743"/>
            <a:ext cx="6245657" cy="587767"/>
          </a:xfrm>
          <a:prstGeom prst="rect">
            <a:avLst/>
          </a:prstGeom>
        </p:spPr>
        <p:txBody>
          <a:bodyPr/>
          <a:lstStyle>
            <a:lvl1pPr>
              <a:defRPr sz="2100" b="1" i="0" baseline="0"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fr-FR" err="1"/>
              <a:t>Presentation</a:t>
            </a:r>
            <a:r>
              <a:rPr lang="fr-FR"/>
              <a:t> </a:t>
            </a:r>
            <a:r>
              <a:rPr lang="fr-FR" err="1"/>
              <a:t>title</a:t>
            </a:r>
            <a:r>
              <a:rPr lang="fr-FR"/>
              <a:t> – one line</a:t>
            </a:r>
          </a:p>
        </p:txBody>
      </p:sp>
      <p:sp>
        <p:nvSpPr>
          <p:cNvPr id="10" name="Espace réservé du tableau 4"/>
          <p:cNvSpPr>
            <a:spLocks noGrp="1"/>
          </p:cNvSpPr>
          <p:nvPr>
            <p:ph type="tbl" sz="quarter" idx="10"/>
          </p:nvPr>
        </p:nvSpPr>
        <p:spPr>
          <a:xfrm>
            <a:off x="738188" y="1155982"/>
            <a:ext cx="7667625" cy="4620245"/>
          </a:xfrm>
          <a:prstGeom prst="rect">
            <a:avLst/>
          </a:prstGeom>
        </p:spPr>
        <p:txBody>
          <a:bodyPr vert="horz"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07700826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51">
          <p15:clr>
            <a:srgbClr val="FBAE40"/>
          </p15:clr>
        </p15:guide>
        <p15:guide id="2" orient="horz" pos="1253">
          <p15:clr>
            <a:srgbClr val="FBAE40"/>
          </p15:clr>
        </p15:guide>
        <p15:guide id="3" orient="horz" pos="3634">
          <p15:clr>
            <a:srgbClr val="FBAE40"/>
          </p15:clr>
        </p15:guide>
        <p15:guide id="4" pos="6992">
          <p15:clr>
            <a:srgbClr val="FBAE40"/>
          </p15:clr>
        </p15:guide>
      </p15:sldGuideLst>
    </p:ext>
  </p:extLs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Presentation -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2200"/>
            <a:ext cx="9144000" cy="6858000"/>
          </a:xfrm>
          <a:prstGeom prst="rect">
            <a:avLst/>
          </a:prstGeom>
        </p:spPr>
      </p:pic>
      <p:sp>
        <p:nvSpPr>
          <p:cNvPr id="9" name="Titre 13"/>
          <p:cNvSpPr>
            <a:spLocks noGrp="1"/>
          </p:cNvSpPr>
          <p:nvPr>
            <p:ph type="title" hasCustomPrompt="1"/>
          </p:nvPr>
        </p:nvSpPr>
        <p:spPr>
          <a:xfrm>
            <a:off x="830441" y="1159488"/>
            <a:ext cx="6245657" cy="1842362"/>
          </a:xfrm>
          <a:prstGeom prst="rect">
            <a:avLst/>
          </a:prstGeom>
        </p:spPr>
        <p:txBody>
          <a:bodyPr anchor="b" anchorCtr="0"/>
          <a:lstStyle>
            <a:lvl1pPr>
              <a:defRPr sz="2625" b="1" i="0" baseline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fr-FR" err="1"/>
              <a:t>Presentation</a:t>
            </a:r>
            <a:r>
              <a:rPr lang="fr-FR"/>
              <a:t> </a:t>
            </a:r>
            <a:r>
              <a:rPr lang="fr-FR" err="1"/>
              <a:t>title</a:t>
            </a:r>
            <a:r>
              <a:rPr lang="fr-FR"/>
              <a:t> – one line</a:t>
            </a:r>
          </a:p>
        </p:txBody>
      </p:sp>
      <p:sp>
        <p:nvSpPr>
          <p:cNvPr id="10" name="Espace réservé du texte 16"/>
          <p:cNvSpPr>
            <a:spLocks noGrp="1"/>
          </p:cNvSpPr>
          <p:nvPr>
            <p:ph type="body" sz="quarter" idx="10" hasCustomPrompt="1"/>
          </p:nvPr>
        </p:nvSpPr>
        <p:spPr>
          <a:xfrm>
            <a:off x="830080" y="3010626"/>
            <a:ext cx="6246019" cy="46967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baseline="0">
                <a:solidFill>
                  <a:schemeClr val="bg1"/>
                </a:solidFill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fr-FR" err="1"/>
              <a:t>Presentation</a:t>
            </a:r>
            <a:r>
              <a:rPr lang="fr-FR"/>
              <a:t> </a:t>
            </a:r>
            <a:r>
              <a:rPr lang="fr-FR" err="1"/>
              <a:t>subtitle</a:t>
            </a:r>
            <a:r>
              <a:rPr lang="fr-FR"/>
              <a:t> – one line</a:t>
            </a:r>
          </a:p>
        </p:txBody>
      </p:sp>
      <p:sp>
        <p:nvSpPr>
          <p:cNvPr id="11" name="Espace réservé du texte 16"/>
          <p:cNvSpPr>
            <a:spLocks noGrp="1"/>
          </p:cNvSpPr>
          <p:nvPr>
            <p:ph type="body" sz="quarter" idx="11" hasCustomPrompt="1"/>
          </p:nvPr>
        </p:nvSpPr>
        <p:spPr>
          <a:xfrm>
            <a:off x="830080" y="3496137"/>
            <a:ext cx="6246019" cy="46967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 baseline="0">
                <a:solidFill>
                  <a:schemeClr val="bg1"/>
                </a:solidFill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fr-FR" err="1"/>
              <a:t>Presenter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26543410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756">
          <p15:clr>
            <a:srgbClr val="FBAE40"/>
          </p15:clr>
        </p15:guide>
      </p15:sldGuideLst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sentation -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" y="2"/>
            <a:ext cx="9143332" cy="6857499"/>
          </a:xfrm>
          <a:prstGeom prst="rect">
            <a:avLst/>
          </a:prstGeom>
        </p:spPr>
      </p:pic>
      <p:sp>
        <p:nvSpPr>
          <p:cNvPr id="9" name="Titre 13"/>
          <p:cNvSpPr>
            <a:spLocks noGrp="1"/>
          </p:cNvSpPr>
          <p:nvPr>
            <p:ph type="title" hasCustomPrompt="1"/>
          </p:nvPr>
        </p:nvSpPr>
        <p:spPr>
          <a:xfrm>
            <a:off x="1038803" y="3961399"/>
            <a:ext cx="6245657" cy="587767"/>
          </a:xfrm>
          <a:prstGeom prst="rect">
            <a:avLst/>
          </a:prstGeom>
        </p:spPr>
        <p:txBody>
          <a:bodyPr/>
          <a:lstStyle>
            <a:lvl1pPr>
              <a:defRPr sz="2625" b="1" i="0" baseline="0"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fr-FR" err="1"/>
              <a:t>Presentation</a:t>
            </a:r>
            <a:r>
              <a:rPr lang="fr-FR"/>
              <a:t> </a:t>
            </a:r>
            <a:r>
              <a:rPr lang="fr-FR" err="1"/>
              <a:t>title</a:t>
            </a:r>
            <a:r>
              <a:rPr lang="fr-FR"/>
              <a:t> – one line</a:t>
            </a:r>
          </a:p>
        </p:txBody>
      </p:sp>
      <p:sp>
        <p:nvSpPr>
          <p:cNvPr id="10" name="Espace réservé du texte 16"/>
          <p:cNvSpPr>
            <a:spLocks noGrp="1"/>
          </p:cNvSpPr>
          <p:nvPr>
            <p:ph type="body" sz="quarter" idx="10" hasCustomPrompt="1"/>
          </p:nvPr>
        </p:nvSpPr>
        <p:spPr>
          <a:xfrm>
            <a:off x="1038442" y="4557940"/>
            <a:ext cx="6246019" cy="46967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baseline="0">
                <a:solidFill>
                  <a:schemeClr val="tx2"/>
                </a:solidFill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fr-FR" err="1"/>
              <a:t>Presentation</a:t>
            </a:r>
            <a:r>
              <a:rPr lang="fr-FR"/>
              <a:t> </a:t>
            </a:r>
            <a:r>
              <a:rPr lang="fr-FR" err="1"/>
              <a:t>subtitle</a:t>
            </a:r>
            <a:r>
              <a:rPr lang="fr-FR"/>
              <a:t> – one line</a:t>
            </a:r>
          </a:p>
        </p:txBody>
      </p:sp>
      <p:sp>
        <p:nvSpPr>
          <p:cNvPr id="11" name="Espace réservé du texte 16"/>
          <p:cNvSpPr>
            <a:spLocks noGrp="1"/>
          </p:cNvSpPr>
          <p:nvPr>
            <p:ph type="body" sz="quarter" idx="11" hasCustomPrompt="1"/>
          </p:nvPr>
        </p:nvSpPr>
        <p:spPr>
          <a:xfrm>
            <a:off x="1038442" y="5043451"/>
            <a:ext cx="6246019" cy="46967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 baseline="0">
                <a:solidFill>
                  <a:schemeClr val="tx2"/>
                </a:solidFill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fr-FR" err="1"/>
              <a:t>Presenter</a:t>
            </a:r>
            <a:r>
              <a:rPr lang="fr-FR"/>
              <a:t> – Location – Date</a:t>
            </a:r>
          </a:p>
        </p:txBody>
      </p:sp>
    </p:spTree>
    <p:extLst>
      <p:ext uri="{BB962C8B-B14F-4D97-AF65-F5344CB8AC3E}">
        <p14:creationId xmlns:p14="http://schemas.microsoft.com/office/powerpoint/2010/main" val="421428837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756">
          <p15:clr>
            <a:srgbClr val="FBAE40"/>
          </p15:clr>
        </p15:guide>
      </p15:sldGuideLst>
    </p:ext>
  </p:extLs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resentation -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re 13"/>
          <p:cNvSpPr>
            <a:spLocks noGrp="1"/>
          </p:cNvSpPr>
          <p:nvPr>
            <p:ph type="title" hasCustomPrompt="1"/>
          </p:nvPr>
        </p:nvSpPr>
        <p:spPr>
          <a:xfrm>
            <a:off x="1038803" y="3961399"/>
            <a:ext cx="6245657" cy="587767"/>
          </a:xfrm>
          <a:prstGeom prst="rect">
            <a:avLst/>
          </a:prstGeom>
        </p:spPr>
        <p:txBody>
          <a:bodyPr/>
          <a:lstStyle>
            <a:lvl1pPr>
              <a:defRPr sz="2625" b="1" i="0" baseline="0"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fr-FR" err="1"/>
              <a:t>Presentation</a:t>
            </a:r>
            <a:r>
              <a:rPr lang="fr-FR"/>
              <a:t> </a:t>
            </a:r>
            <a:r>
              <a:rPr lang="fr-FR" err="1"/>
              <a:t>title</a:t>
            </a:r>
            <a:r>
              <a:rPr lang="fr-FR"/>
              <a:t> – one line</a:t>
            </a:r>
          </a:p>
        </p:txBody>
      </p:sp>
      <p:sp>
        <p:nvSpPr>
          <p:cNvPr id="10" name="Espace réservé du texte 16"/>
          <p:cNvSpPr>
            <a:spLocks noGrp="1"/>
          </p:cNvSpPr>
          <p:nvPr>
            <p:ph type="body" sz="quarter" idx="10" hasCustomPrompt="1"/>
          </p:nvPr>
        </p:nvSpPr>
        <p:spPr>
          <a:xfrm>
            <a:off x="1038442" y="4557940"/>
            <a:ext cx="6246019" cy="46967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baseline="0">
                <a:solidFill>
                  <a:schemeClr val="tx2"/>
                </a:solidFill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fr-FR" err="1"/>
              <a:t>Presentation</a:t>
            </a:r>
            <a:r>
              <a:rPr lang="fr-FR"/>
              <a:t> </a:t>
            </a:r>
            <a:r>
              <a:rPr lang="fr-FR" err="1"/>
              <a:t>subtitle</a:t>
            </a:r>
            <a:r>
              <a:rPr lang="fr-FR"/>
              <a:t> – one line</a:t>
            </a:r>
          </a:p>
        </p:txBody>
      </p:sp>
      <p:sp>
        <p:nvSpPr>
          <p:cNvPr id="11" name="Espace réservé du texte 16"/>
          <p:cNvSpPr>
            <a:spLocks noGrp="1"/>
          </p:cNvSpPr>
          <p:nvPr>
            <p:ph type="body" sz="quarter" idx="11" hasCustomPrompt="1"/>
          </p:nvPr>
        </p:nvSpPr>
        <p:spPr>
          <a:xfrm>
            <a:off x="1038442" y="5043451"/>
            <a:ext cx="6246019" cy="46967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 baseline="0">
                <a:solidFill>
                  <a:schemeClr val="tx2"/>
                </a:solidFill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fr-FR" err="1"/>
              <a:t>Presenter</a:t>
            </a:r>
            <a:r>
              <a:rPr lang="fr-FR"/>
              <a:t> – Location – Date</a:t>
            </a:r>
          </a:p>
        </p:txBody>
      </p:sp>
      <p:pic>
        <p:nvPicPr>
          <p:cNvPr id="5" name="Imag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3210345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756">
          <p15:clr>
            <a:srgbClr val="FBAE40"/>
          </p15:clr>
        </p15:guide>
      </p15:sldGuideLst>
    </p:ext>
  </p:extLs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Presentation -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2200"/>
            <a:ext cx="9144000" cy="6858000"/>
          </a:xfrm>
          <a:prstGeom prst="rect">
            <a:avLst/>
          </a:prstGeom>
        </p:spPr>
      </p:pic>
      <p:sp>
        <p:nvSpPr>
          <p:cNvPr id="9" name="Titre 13"/>
          <p:cNvSpPr>
            <a:spLocks noGrp="1"/>
          </p:cNvSpPr>
          <p:nvPr>
            <p:ph type="title" hasCustomPrompt="1"/>
          </p:nvPr>
        </p:nvSpPr>
        <p:spPr>
          <a:xfrm>
            <a:off x="830441" y="1159488"/>
            <a:ext cx="6245657" cy="1842362"/>
          </a:xfrm>
          <a:prstGeom prst="rect">
            <a:avLst/>
          </a:prstGeom>
        </p:spPr>
        <p:txBody>
          <a:bodyPr anchor="b" anchorCtr="0"/>
          <a:lstStyle>
            <a:lvl1pPr>
              <a:defRPr sz="2625" b="1" i="0" baseline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fr-FR" err="1"/>
              <a:t>Presentation</a:t>
            </a:r>
            <a:r>
              <a:rPr lang="fr-FR"/>
              <a:t> </a:t>
            </a:r>
            <a:r>
              <a:rPr lang="fr-FR" err="1"/>
              <a:t>title</a:t>
            </a:r>
            <a:r>
              <a:rPr lang="fr-FR"/>
              <a:t> – one line</a:t>
            </a:r>
          </a:p>
        </p:txBody>
      </p:sp>
      <p:sp>
        <p:nvSpPr>
          <p:cNvPr id="10" name="Espace réservé du texte 16"/>
          <p:cNvSpPr>
            <a:spLocks noGrp="1"/>
          </p:cNvSpPr>
          <p:nvPr>
            <p:ph type="body" sz="quarter" idx="10" hasCustomPrompt="1"/>
          </p:nvPr>
        </p:nvSpPr>
        <p:spPr>
          <a:xfrm>
            <a:off x="830080" y="3010626"/>
            <a:ext cx="6246019" cy="46967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800" baseline="0">
                <a:solidFill>
                  <a:schemeClr val="bg1"/>
                </a:solidFill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fr-FR" err="1"/>
              <a:t>Presentation</a:t>
            </a:r>
            <a:r>
              <a:rPr lang="fr-FR"/>
              <a:t> </a:t>
            </a:r>
            <a:r>
              <a:rPr lang="fr-FR" err="1"/>
              <a:t>subtitle</a:t>
            </a:r>
            <a:r>
              <a:rPr lang="fr-FR"/>
              <a:t> – one line</a:t>
            </a:r>
          </a:p>
        </p:txBody>
      </p:sp>
      <p:sp>
        <p:nvSpPr>
          <p:cNvPr id="11" name="Espace réservé du texte 16"/>
          <p:cNvSpPr>
            <a:spLocks noGrp="1"/>
          </p:cNvSpPr>
          <p:nvPr>
            <p:ph type="body" sz="quarter" idx="11" hasCustomPrompt="1"/>
          </p:nvPr>
        </p:nvSpPr>
        <p:spPr>
          <a:xfrm>
            <a:off x="830080" y="3496137"/>
            <a:ext cx="6246019" cy="46967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200" baseline="0">
                <a:solidFill>
                  <a:schemeClr val="bg1"/>
                </a:solidFill>
              </a:defRPr>
            </a:lvl1pPr>
            <a:lvl2pPr marL="342900" indent="0">
              <a:buNone/>
              <a:defRPr/>
            </a:lvl2pPr>
            <a:lvl3pPr marL="685800" indent="0">
              <a:buNone/>
              <a:defRPr/>
            </a:lvl3pPr>
            <a:lvl4pPr marL="1028700" indent="0">
              <a:buNone/>
              <a:defRPr/>
            </a:lvl4pPr>
            <a:lvl5pPr marL="1371600" indent="0">
              <a:buNone/>
              <a:defRPr/>
            </a:lvl5pPr>
          </a:lstStyle>
          <a:p>
            <a:pPr lvl="0"/>
            <a:r>
              <a:rPr lang="fr-FR" err="1"/>
              <a:t>Presenter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1710167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756">
          <p15:clr>
            <a:srgbClr val="FBAE40"/>
          </p15:clr>
        </p15:guide>
      </p15:sldGuideLst>
    </p:ext>
  </p:extLs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sentation -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Espace réservé du contenu 3"/>
          <p:cNvSpPr>
            <a:spLocks noGrp="1"/>
          </p:cNvSpPr>
          <p:nvPr>
            <p:ph sz="quarter" idx="10" hasCustomPrompt="1"/>
          </p:nvPr>
        </p:nvSpPr>
        <p:spPr>
          <a:xfrm>
            <a:off x="737594" y="2102946"/>
            <a:ext cx="7668815" cy="3666029"/>
          </a:xfrm>
          <a:prstGeom prst="rect">
            <a:avLst/>
          </a:prstGeom>
        </p:spPr>
        <p:txBody>
          <a:bodyPr>
            <a:normAutofit/>
          </a:bodyPr>
          <a:lstStyle>
            <a:lvl1pPr marL="171450" indent="-171450">
              <a:buClr>
                <a:schemeClr val="accent2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1pPr>
            <a:lvl2pPr marL="514350" indent="-171450">
              <a:buClr>
                <a:schemeClr val="accent2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2pPr>
            <a:lvl3pPr marL="857250" indent="-171450">
              <a:buClr>
                <a:schemeClr val="accent2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3pPr>
            <a:lvl4pPr marL="1200150" indent="-171450">
              <a:buClr>
                <a:schemeClr val="accent2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4pPr>
          </a:lstStyle>
          <a:p>
            <a:pPr lvl="0"/>
            <a:r>
              <a:rPr lang="fr-FR" err="1"/>
              <a:t>Level</a:t>
            </a:r>
            <a:r>
              <a:rPr lang="fr-FR"/>
              <a:t> 1</a:t>
            </a:r>
          </a:p>
          <a:p>
            <a:pPr lvl="1"/>
            <a:r>
              <a:rPr lang="fr-FR" err="1"/>
              <a:t>Level</a:t>
            </a:r>
            <a:r>
              <a:rPr lang="fr-FR"/>
              <a:t> 2</a:t>
            </a:r>
          </a:p>
          <a:p>
            <a:pPr lvl="2"/>
            <a:r>
              <a:rPr lang="fr-FR" err="1"/>
              <a:t>Level</a:t>
            </a:r>
            <a:r>
              <a:rPr lang="fr-FR"/>
              <a:t> 3</a:t>
            </a:r>
          </a:p>
          <a:p>
            <a:pPr lvl="3"/>
            <a:r>
              <a:rPr lang="fr-FR" err="1"/>
              <a:t>Level</a:t>
            </a:r>
            <a:r>
              <a:rPr lang="fr-FR"/>
              <a:t> 4</a:t>
            </a:r>
          </a:p>
        </p:txBody>
      </p:sp>
      <p:sp>
        <p:nvSpPr>
          <p:cNvPr id="5" name="Titre 13"/>
          <p:cNvSpPr>
            <a:spLocks noGrp="1"/>
          </p:cNvSpPr>
          <p:nvPr>
            <p:ph type="title" hasCustomPrompt="1"/>
          </p:nvPr>
        </p:nvSpPr>
        <p:spPr>
          <a:xfrm>
            <a:off x="737594" y="1515180"/>
            <a:ext cx="6245657" cy="587767"/>
          </a:xfrm>
          <a:prstGeom prst="rect">
            <a:avLst/>
          </a:prstGeom>
        </p:spPr>
        <p:txBody>
          <a:bodyPr/>
          <a:lstStyle>
            <a:lvl1pPr>
              <a:defRPr sz="2100" b="1" i="0" baseline="0"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fr-FR" err="1"/>
              <a:t>Presentation</a:t>
            </a:r>
            <a:r>
              <a:rPr lang="fr-FR"/>
              <a:t> </a:t>
            </a:r>
            <a:r>
              <a:rPr lang="fr-FR" err="1"/>
              <a:t>title</a:t>
            </a:r>
            <a:r>
              <a:rPr lang="fr-FR"/>
              <a:t> – one line</a:t>
            </a:r>
          </a:p>
        </p:txBody>
      </p:sp>
      <p:sp>
        <p:nvSpPr>
          <p:cNvPr id="7" name="ZoneTexte 6"/>
          <p:cNvSpPr txBox="1"/>
          <p:nvPr userDrawn="1"/>
        </p:nvSpPr>
        <p:spPr>
          <a:xfrm>
            <a:off x="6591906" y="6216897"/>
            <a:ext cx="22497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1EA0223-3D14-C84A-AE2B-9CB9ED9A928C}" type="slidenum">
              <a:rPr lang="fr-FR" sz="1200" smtClean="0">
                <a:solidFill>
                  <a:schemeClr val="tx2"/>
                </a:solidFill>
              </a:rPr>
              <a:pPr algn="r"/>
              <a:t>‹#›</a:t>
            </a:fld>
            <a:endParaRPr lang="fr-FR" sz="120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636476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51">
          <p15:clr>
            <a:srgbClr val="FBAE40"/>
          </p15:clr>
        </p15:guide>
        <p15:guide id="2" orient="horz" pos="1253">
          <p15:clr>
            <a:srgbClr val="FBAE40"/>
          </p15:clr>
        </p15:guide>
        <p15:guide id="3" orient="horz" pos="3634">
          <p15:clr>
            <a:srgbClr val="FBAE40"/>
          </p15:clr>
        </p15:guide>
        <p15:guide id="4" pos="6992">
          <p15:clr>
            <a:srgbClr val="FBAE40"/>
          </p15:clr>
        </p15:guide>
      </p15:sldGuideLst>
    </p:ext>
  </p:extLs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sentation - Conte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Espace réservé du contenu 3"/>
          <p:cNvSpPr>
            <a:spLocks noGrp="1"/>
          </p:cNvSpPr>
          <p:nvPr>
            <p:ph sz="quarter" idx="10" hasCustomPrompt="1"/>
          </p:nvPr>
        </p:nvSpPr>
        <p:spPr>
          <a:xfrm>
            <a:off x="737594" y="1093985"/>
            <a:ext cx="7668815" cy="3847905"/>
          </a:xfrm>
          <a:prstGeom prst="rect">
            <a:avLst/>
          </a:prstGeom>
        </p:spPr>
        <p:txBody>
          <a:bodyPr>
            <a:normAutofit/>
          </a:bodyPr>
          <a:lstStyle>
            <a:lvl1pPr marL="171450" indent="-171450">
              <a:buClr>
                <a:schemeClr val="accent2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1pPr>
            <a:lvl2pPr marL="514350" indent="-171450">
              <a:buClr>
                <a:schemeClr val="accent2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2pPr>
            <a:lvl3pPr marL="857250" indent="-171450">
              <a:buClr>
                <a:schemeClr val="accent2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3pPr>
            <a:lvl4pPr marL="1200150" indent="-171450">
              <a:buClr>
                <a:schemeClr val="accent2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4pPr>
          </a:lstStyle>
          <a:p>
            <a:pPr lvl="0"/>
            <a:r>
              <a:rPr lang="fr-FR" err="1"/>
              <a:t>Level</a:t>
            </a:r>
            <a:r>
              <a:rPr lang="fr-FR"/>
              <a:t> 1</a:t>
            </a:r>
          </a:p>
          <a:p>
            <a:pPr lvl="1"/>
            <a:r>
              <a:rPr lang="fr-FR" err="1"/>
              <a:t>Level</a:t>
            </a:r>
            <a:r>
              <a:rPr lang="fr-FR"/>
              <a:t> 2</a:t>
            </a:r>
          </a:p>
          <a:p>
            <a:pPr lvl="2"/>
            <a:r>
              <a:rPr lang="fr-FR" err="1"/>
              <a:t>Level</a:t>
            </a:r>
            <a:r>
              <a:rPr lang="fr-FR"/>
              <a:t> 3</a:t>
            </a:r>
          </a:p>
          <a:p>
            <a:pPr lvl="3"/>
            <a:r>
              <a:rPr lang="fr-FR" err="1"/>
              <a:t>Level</a:t>
            </a:r>
            <a:r>
              <a:rPr lang="fr-FR"/>
              <a:t> 4</a:t>
            </a:r>
          </a:p>
        </p:txBody>
      </p:sp>
      <p:sp>
        <p:nvSpPr>
          <p:cNvPr id="5" name="Titre 13"/>
          <p:cNvSpPr>
            <a:spLocks noGrp="1"/>
          </p:cNvSpPr>
          <p:nvPr>
            <p:ph type="title" hasCustomPrompt="1"/>
          </p:nvPr>
        </p:nvSpPr>
        <p:spPr>
          <a:xfrm>
            <a:off x="737594" y="506219"/>
            <a:ext cx="6245657" cy="587767"/>
          </a:xfrm>
          <a:prstGeom prst="rect">
            <a:avLst/>
          </a:prstGeom>
        </p:spPr>
        <p:txBody>
          <a:bodyPr/>
          <a:lstStyle>
            <a:lvl1pPr>
              <a:defRPr sz="2100" b="1" i="0" baseline="0"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fr-FR" err="1"/>
              <a:t>Presentation</a:t>
            </a:r>
            <a:r>
              <a:rPr lang="fr-FR"/>
              <a:t> </a:t>
            </a:r>
            <a:r>
              <a:rPr lang="fr-FR" err="1"/>
              <a:t>title</a:t>
            </a:r>
            <a:r>
              <a:rPr lang="fr-FR"/>
              <a:t> – one line</a:t>
            </a:r>
          </a:p>
        </p:txBody>
      </p:sp>
      <p:sp>
        <p:nvSpPr>
          <p:cNvPr id="7" name="ZoneTexte 6"/>
          <p:cNvSpPr txBox="1"/>
          <p:nvPr userDrawn="1"/>
        </p:nvSpPr>
        <p:spPr>
          <a:xfrm>
            <a:off x="6591906" y="6216897"/>
            <a:ext cx="22497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1EA0223-3D14-C84A-AE2B-9CB9ED9A928C}" type="slidenum">
              <a:rPr lang="fr-FR" sz="1200" smtClean="0">
                <a:solidFill>
                  <a:schemeClr val="tx2"/>
                </a:solidFill>
              </a:rPr>
              <a:pPr algn="r"/>
              <a:t>‹#›</a:t>
            </a:fld>
            <a:endParaRPr lang="fr-FR" sz="120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408456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51">
          <p15:clr>
            <a:srgbClr val="FBAE40"/>
          </p15:clr>
        </p15:guide>
        <p15:guide id="2" orient="horz" pos="504">
          <p15:clr>
            <a:srgbClr val="FBAE40"/>
          </p15:clr>
        </p15:guide>
        <p15:guide id="3" orient="horz" pos="3113">
          <p15:clr>
            <a:srgbClr val="FBAE40"/>
          </p15:clr>
        </p15:guide>
        <p15:guide id="4" pos="6992">
          <p15:clr>
            <a:srgbClr val="FBAE40"/>
          </p15:clr>
        </p15:guide>
      </p15:sldGuideLst>
    </p:ext>
  </p:extLs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sentation - Empty -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" y="2"/>
            <a:ext cx="9143332" cy="6857499"/>
          </a:xfrm>
          <a:prstGeom prst="rect">
            <a:avLst/>
          </a:prstGeom>
        </p:spPr>
      </p:pic>
      <p:sp>
        <p:nvSpPr>
          <p:cNvPr id="8" name="Espace réservé du contenu 3"/>
          <p:cNvSpPr>
            <a:spLocks noGrp="1"/>
          </p:cNvSpPr>
          <p:nvPr>
            <p:ph sz="quarter" idx="10" hasCustomPrompt="1"/>
          </p:nvPr>
        </p:nvSpPr>
        <p:spPr>
          <a:xfrm>
            <a:off x="737594" y="1093985"/>
            <a:ext cx="7668815" cy="4674993"/>
          </a:xfrm>
          <a:prstGeom prst="rect">
            <a:avLst/>
          </a:prstGeom>
        </p:spPr>
        <p:txBody>
          <a:bodyPr>
            <a:normAutofit/>
          </a:bodyPr>
          <a:lstStyle>
            <a:lvl1pPr marL="171450" indent="-171450">
              <a:buClr>
                <a:schemeClr val="accent2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1pPr>
            <a:lvl2pPr marL="514350" indent="-171450">
              <a:buClr>
                <a:schemeClr val="accent2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2pPr>
            <a:lvl3pPr marL="857250" indent="-171450">
              <a:buClr>
                <a:schemeClr val="accent2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3pPr>
            <a:lvl4pPr marL="1200150" indent="-171450">
              <a:buClr>
                <a:schemeClr val="accent2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4pPr>
          </a:lstStyle>
          <a:p>
            <a:pPr lvl="0"/>
            <a:r>
              <a:rPr lang="fr-FR" err="1"/>
              <a:t>Level</a:t>
            </a:r>
            <a:r>
              <a:rPr lang="fr-FR"/>
              <a:t> 1</a:t>
            </a:r>
          </a:p>
          <a:p>
            <a:pPr lvl="1"/>
            <a:r>
              <a:rPr lang="fr-FR" err="1"/>
              <a:t>Level</a:t>
            </a:r>
            <a:r>
              <a:rPr lang="fr-FR"/>
              <a:t> 2</a:t>
            </a:r>
          </a:p>
          <a:p>
            <a:pPr lvl="2"/>
            <a:r>
              <a:rPr lang="fr-FR" err="1"/>
              <a:t>Level</a:t>
            </a:r>
            <a:r>
              <a:rPr lang="fr-FR"/>
              <a:t> 3</a:t>
            </a:r>
          </a:p>
          <a:p>
            <a:pPr lvl="3"/>
            <a:r>
              <a:rPr lang="fr-FR" err="1"/>
              <a:t>Level</a:t>
            </a:r>
            <a:r>
              <a:rPr lang="fr-FR"/>
              <a:t> 4</a:t>
            </a:r>
          </a:p>
        </p:txBody>
      </p:sp>
      <p:sp>
        <p:nvSpPr>
          <p:cNvPr id="10" name="Titre 13"/>
          <p:cNvSpPr>
            <a:spLocks noGrp="1"/>
          </p:cNvSpPr>
          <p:nvPr>
            <p:ph type="title" hasCustomPrompt="1"/>
          </p:nvPr>
        </p:nvSpPr>
        <p:spPr>
          <a:xfrm>
            <a:off x="737594" y="506219"/>
            <a:ext cx="6245657" cy="587767"/>
          </a:xfrm>
          <a:prstGeom prst="rect">
            <a:avLst/>
          </a:prstGeom>
        </p:spPr>
        <p:txBody>
          <a:bodyPr/>
          <a:lstStyle>
            <a:lvl1pPr>
              <a:defRPr sz="2100" b="1" i="0" baseline="0"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fr-FR" err="1"/>
              <a:t>Presentation</a:t>
            </a:r>
            <a:r>
              <a:rPr lang="fr-FR"/>
              <a:t> </a:t>
            </a:r>
            <a:r>
              <a:rPr lang="fr-FR" err="1"/>
              <a:t>title</a:t>
            </a:r>
            <a:r>
              <a:rPr lang="fr-FR"/>
              <a:t> – one line</a:t>
            </a:r>
          </a:p>
        </p:txBody>
      </p:sp>
      <p:sp>
        <p:nvSpPr>
          <p:cNvPr id="7" name="ZoneTexte 6"/>
          <p:cNvSpPr txBox="1"/>
          <p:nvPr userDrawn="1"/>
        </p:nvSpPr>
        <p:spPr>
          <a:xfrm>
            <a:off x="6591906" y="6216897"/>
            <a:ext cx="22497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1EA0223-3D14-C84A-AE2B-9CB9ED9A928C}" type="slidenum">
              <a:rPr lang="fr-FR" sz="1200" smtClean="0">
                <a:solidFill>
                  <a:schemeClr val="tx2"/>
                </a:solidFill>
              </a:rPr>
              <a:pPr algn="r"/>
              <a:t>‹#›</a:t>
            </a:fld>
            <a:endParaRPr lang="fr-FR" sz="120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629589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51">
          <p15:clr>
            <a:srgbClr val="FBAE40"/>
          </p15:clr>
        </p15:guide>
        <p15:guide id="2" orient="horz" pos="1253">
          <p15:clr>
            <a:srgbClr val="FBAE40"/>
          </p15:clr>
        </p15:guide>
        <p15:guide id="3" orient="horz" pos="3634">
          <p15:clr>
            <a:srgbClr val="FBAE40"/>
          </p15:clr>
        </p15:guide>
        <p15:guide id="4" pos="6992">
          <p15:clr>
            <a:srgbClr val="FBAE40"/>
          </p15:clr>
        </p15:guide>
      </p15:sldGuideLst>
    </p:ext>
  </p:extLs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sentation - Two content shap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" y="2"/>
            <a:ext cx="9143332" cy="6857499"/>
          </a:xfrm>
          <a:prstGeom prst="rect">
            <a:avLst/>
          </a:prstGeom>
        </p:spPr>
      </p:pic>
      <p:sp>
        <p:nvSpPr>
          <p:cNvPr id="10" name="Titre 13"/>
          <p:cNvSpPr>
            <a:spLocks noGrp="1"/>
          </p:cNvSpPr>
          <p:nvPr>
            <p:ph type="title" hasCustomPrompt="1"/>
          </p:nvPr>
        </p:nvSpPr>
        <p:spPr>
          <a:xfrm>
            <a:off x="737594" y="506219"/>
            <a:ext cx="6245657" cy="587767"/>
          </a:xfrm>
          <a:prstGeom prst="rect">
            <a:avLst/>
          </a:prstGeom>
        </p:spPr>
        <p:txBody>
          <a:bodyPr/>
          <a:lstStyle>
            <a:lvl1pPr>
              <a:defRPr sz="2100" b="1" i="0" baseline="0"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fr-FR" err="1"/>
              <a:t>Presentation</a:t>
            </a:r>
            <a:r>
              <a:rPr lang="fr-FR"/>
              <a:t> </a:t>
            </a:r>
            <a:r>
              <a:rPr lang="fr-FR" err="1"/>
              <a:t>title</a:t>
            </a:r>
            <a:r>
              <a:rPr lang="fr-FR"/>
              <a:t> – one line</a:t>
            </a:r>
          </a:p>
        </p:txBody>
      </p:sp>
      <p:sp>
        <p:nvSpPr>
          <p:cNvPr id="7" name="ZoneTexte 6"/>
          <p:cNvSpPr txBox="1"/>
          <p:nvPr userDrawn="1"/>
        </p:nvSpPr>
        <p:spPr>
          <a:xfrm>
            <a:off x="6591906" y="6216897"/>
            <a:ext cx="22497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1EA0223-3D14-C84A-AE2B-9CB9ED9A928C}" type="slidenum">
              <a:rPr lang="fr-FR" sz="1200" smtClean="0">
                <a:solidFill>
                  <a:schemeClr val="tx2"/>
                </a:solidFill>
              </a:rPr>
              <a:pPr algn="r"/>
              <a:t>‹#›</a:t>
            </a:fld>
            <a:endParaRPr lang="fr-FR" sz="1200">
              <a:solidFill>
                <a:schemeClr val="tx2"/>
              </a:solidFill>
            </a:endParaRPr>
          </a:p>
        </p:txBody>
      </p:sp>
      <p:sp>
        <p:nvSpPr>
          <p:cNvPr id="6" name="Espace réservé du contenu 3"/>
          <p:cNvSpPr>
            <a:spLocks noGrp="1"/>
          </p:cNvSpPr>
          <p:nvPr>
            <p:ph sz="quarter" idx="10" hasCustomPrompt="1"/>
          </p:nvPr>
        </p:nvSpPr>
        <p:spPr>
          <a:xfrm>
            <a:off x="737595" y="1093983"/>
            <a:ext cx="3639022" cy="4682243"/>
          </a:xfrm>
          <a:prstGeom prst="rect">
            <a:avLst/>
          </a:prstGeom>
        </p:spPr>
        <p:txBody>
          <a:bodyPr>
            <a:normAutofit/>
          </a:bodyPr>
          <a:lstStyle>
            <a:lvl1pPr marL="171450" indent="-171450">
              <a:buClr>
                <a:schemeClr val="accent2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1pPr>
            <a:lvl2pPr marL="514350" indent="-171450">
              <a:buClr>
                <a:schemeClr val="accent2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2pPr>
            <a:lvl3pPr marL="857250" indent="-171450">
              <a:buClr>
                <a:schemeClr val="accent2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3pPr>
            <a:lvl4pPr marL="1200150" indent="-171450">
              <a:buClr>
                <a:schemeClr val="accent2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4pPr>
          </a:lstStyle>
          <a:p>
            <a:pPr lvl="0"/>
            <a:r>
              <a:rPr lang="fr-FR" err="1"/>
              <a:t>Level</a:t>
            </a:r>
            <a:r>
              <a:rPr lang="fr-FR"/>
              <a:t> 1</a:t>
            </a:r>
          </a:p>
          <a:p>
            <a:pPr lvl="1"/>
            <a:r>
              <a:rPr lang="fr-FR" err="1"/>
              <a:t>Level</a:t>
            </a:r>
            <a:r>
              <a:rPr lang="fr-FR"/>
              <a:t> 2</a:t>
            </a:r>
          </a:p>
          <a:p>
            <a:pPr lvl="2"/>
            <a:r>
              <a:rPr lang="fr-FR" err="1"/>
              <a:t>Level</a:t>
            </a:r>
            <a:r>
              <a:rPr lang="fr-FR"/>
              <a:t> 3</a:t>
            </a:r>
          </a:p>
          <a:p>
            <a:pPr lvl="3"/>
            <a:r>
              <a:rPr lang="fr-FR" err="1"/>
              <a:t>Level</a:t>
            </a:r>
            <a:r>
              <a:rPr lang="fr-FR"/>
              <a:t> 4</a:t>
            </a:r>
          </a:p>
        </p:txBody>
      </p:sp>
      <p:sp>
        <p:nvSpPr>
          <p:cNvPr id="9" name="Espace réservé du contenu 3"/>
          <p:cNvSpPr>
            <a:spLocks noGrp="1"/>
          </p:cNvSpPr>
          <p:nvPr>
            <p:ph sz="quarter" idx="11" hasCustomPrompt="1"/>
          </p:nvPr>
        </p:nvSpPr>
        <p:spPr>
          <a:xfrm>
            <a:off x="4772394" y="1093983"/>
            <a:ext cx="3639022" cy="4682243"/>
          </a:xfrm>
          <a:prstGeom prst="rect">
            <a:avLst/>
          </a:prstGeom>
        </p:spPr>
        <p:txBody>
          <a:bodyPr>
            <a:normAutofit/>
          </a:bodyPr>
          <a:lstStyle>
            <a:lvl1pPr marL="171450" indent="-171450">
              <a:buClr>
                <a:schemeClr val="accent2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1pPr>
            <a:lvl2pPr marL="514350" indent="-171450">
              <a:buClr>
                <a:schemeClr val="accent2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2pPr>
            <a:lvl3pPr marL="857250" indent="-171450">
              <a:buClr>
                <a:schemeClr val="accent2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3pPr>
            <a:lvl4pPr marL="1200150" indent="-171450">
              <a:buClr>
                <a:schemeClr val="accent2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4pPr>
          </a:lstStyle>
          <a:p>
            <a:pPr lvl="0"/>
            <a:r>
              <a:rPr lang="fr-FR" err="1"/>
              <a:t>Level</a:t>
            </a:r>
            <a:r>
              <a:rPr lang="fr-FR"/>
              <a:t> 1</a:t>
            </a:r>
          </a:p>
          <a:p>
            <a:pPr lvl="1"/>
            <a:r>
              <a:rPr lang="fr-FR" err="1"/>
              <a:t>Level</a:t>
            </a:r>
            <a:r>
              <a:rPr lang="fr-FR"/>
              <a:t> 2</a:t>
            </a:r>
          </a:p>
          <a:p>
            <a:pPr lvl="2"/>
            <a:r>
              <a:rPr lang="fr-FR" err="1"/>
              <a:t>Level</a:t>
            </a:r>
            <a:r>
              <a:rPr lang="fr-FR"/>
              <a:t> 3</a:t>
            </a:r>
          </a:p>
          <a:p>
            <a:pPr lvl="3"/>
            <a:r>
              <a:rPr lang="fr-FR" err="1"/>
              <a:t>Level</a:t>
            </a:r>
            <a:r>
              <a:rPr lang="fr-FR"/>
              <a:t> 4</a:t>
            </a:r>
          </a:p>
        </p:txBody>
      </p:sp>
    </p:spTree>
    <p:extLst>
      <p:ext uri="{BB962C8B-B14F-4D97-AF65-F5344CB8AC3E}">
        <p14:creationId xmlns:p14="http://schemas.microsoft.com/office/powerpoint/2010/main" val="50389910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51">
          <p15:clr>
            <a:srgbClr val="FBAE40"/>
          </p15:clr>
        </p15:guide>
        <p15:guide id="2" orient="horz" pos="1253">
          <p15:clr>
            <a:srgbClr val="FBAE40"/>
          </p15:clr>
        </p15:guide>
        <p15:guide id="3" orient="horz" pos="3634">
          <p15:clr>
            <a:srgbClr val="FBAE40"/>
          </p15:clr>
        </p15:guide>
        <p15:guide id="4" pos="6992">
          <p15:clr>
            <a:srgbClr val="FBAE40"/>
          </p15:clr>
        </p15:guide>
      </p15:sldGuideLst>
    </p:ext>
  </p:extLs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resentation -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ZoneTexte 6"/>
          <p:cNvSpPr txBox="1"/>
          <p:nvPr userDrawn="1"/>
        </p:nvSpPr>
        <p:spPr>
          <a:xfrm>
            <a:off x="6591906" y="6216897"/>
            <a:ext cx="22497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1EA0223-3D14-C84A-AE2B-9CB9ED9A928C}" type="slidenum">
              <a:rPr lang="fr-FR" sz="1200" smtClean="0">
                <a:solidFill>
                  <a:schemeClr val="tx2"/>
                </a:solidFill>
              </a:rPr>
              <a:pPr algn="r"/>
              <a:t>‹#›</a:t>
            </a:fld>
            <a:endParaRPr lang="fr-FR" sz="1200">
              <a:solidFill>
                <a:schemeClr val="tx2"/>
              </a:solidFill>
            </a:endParaRPr>
          </a:p>
        </p:txBody>
      </p:sp>
      <p:sp>
        <p:nvSpPr>
          <p:cNvPr id="9" name="Titre 13"/>
          <p:cNvSpPr>
            <a:spLocks noGrp="1"/>
          </p:cNvSpPr>
          <p:nvPr>
            <p:ph type="title" hasCustomPrompt="1"/>
          </p:nvPr>
        </p:nvSpPr>
        <p:spPr>
          <a:xfrm>
            <a:off x="737594" y="1515180"/>
            <a:ext cx="6245657" cy="587767"/>
          </a:xfrm>
          <a:prstGeom prst="rect">
            <a:avLst/>
          </a:prstGeom>
        </p:spPr>
        <p:txBody>
          <a:bodyPr/>
          <a:lstStyle>
            <a:lvl1pPr>
              <a:defRPr sz="2100" b="1" i="0" baseline="0"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fr-FR" err="1"/>
              <a:t>Presentation</a:t>
            </a:r>
            <a:r>
              <a:rPr lang="fr-FR"/>
              <a:t> </a:t>
            </a:r>
            <a:r>
              <a:rPr lang="fr-FR" err="1"/>
              <a:t>title</a:t>
            </a:r>
            <a:r>
              <a:rPr lang="fr-FR"/>
              <a:t> – one line</a:t>
            </a:r>
          </a:p>
        </p:txBody>
      </p:sp>
      <p:sp>
        <p:nvSpPr>
          <p:cNvPr id="10" name="Espace réservé du tableau 4"/>
          <p:cNvSpPr>
            <a:spLocks noGrp="1"/>
          </p:cNvSpPr>
          <p:nvPr>
            <p:ph type="tbl" sz="quarter" idx="10"/>
          </p:nvPr>
        </p:nvSpPr>
        <p:spPr>
          <a:xfrm>
            <a:off x="738188" y="2103440"/>
            <a:ext cx="7667625" cy="3673475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92094799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51">
          <p15:clr>
            <a:srgbClr val="FBAE40"/>
          </p15:clr>
        </p15:guide>
        <p15:guide id="2" orient="horz" pos="1253">
          <p15:clr>
            <a:srgbClr val="FBAE40"/>
          </p15:clr>
        </p15:guide>
        <p15:guide id="3" orient="horz" pos="3634">
          <p15:clr>
            <a:srgbClr val="FBAE40"/>
          </p15:clr>
        </p15:guide>
        <p15:guide id="4" pos="6992">
          <p15:clr>
            <a:srgbClr val="FBAE40"/>
          </p15:clr>
        </p15:guide>
      </p15:sldGuideLst>
    </p:ext>
  </p:extLs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resentation - Conte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ZoneTexte 6"/>
          <p:cNvSpPr txBox="1"/>
          <p:nvPr userDrawn="1"/>
        </p:nvSpPr>
        <p:spPr>
          <a:xfrm>
            <a:off x="6591906" y="6216897"/>
            <a:ext cx="22497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1EA0223-3D14-C84A-AE2B-9CB9ED9A928C}" type="slidenum">
              <a:rPr lang="fr-FR" sz="1200" smtClean="0">
                <a:solidFill>
                  <a:schemeClr val="tx2"/>
                </a:solidFill>
              </a:rPr>
              <a:pPr algn="r"/>
              <a:t>‹#›</a:t>
            </a:fld>
            <a:endParaRPr lang="fr-FR" sz="1200">
              <a:solidFill>
                <a:schemeClr val="tx2"/>
              </a:solidFill>
            </a:endParaRPr>
          </a:p>
        </p:txBody>
      </p:sp>
      <p:sp>
        <p:nvSpPr>
          <p:cNvPr id="9" name="Titre 13"/>
          <p:cNvSpPr>
            <a:spLocks noGrp="1"/>
          </p:cNvSpPr>
          <p:nvPr>
            <p:ph type="title" hasCustomPrompt="1"/>
          </p:nvPr>
        </p:nvSpPr>
        <p:spPr>
          <a:xfrm>
            <a:off x="737594" y="565743"/>
            <a:ext cx="6245657" cy="587767"/>
          </a:xfrm>
          <a:prstGeom prst="rect">
            <a:avLst/>
          </a:prstGeom>
        </p:spPr>
        <p:txBody>
          <a:bodyPr/>
          <a:lstStyle>
            <a:lvl1pPr>
              <a:defRPr sz="2100" b="1" i="0" baseline="0"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fr-FR" err="1"/>
              <a:t>Presentation</a:t>
            </a:r>
            <a:r>
              <a:rPr lang="fr-FR"/>
              <a:t> </a:t>
            </a:r>
            <a:r>
              <a:rPr lang="fr-FR" err="1"/>
              <a:t>title</a:t>
            </a:r>
            <a:r>
              <a:rPr lang="fr-FR"/>
              <a:t> – one line</a:t>
            </a:r>
          </a:p>
        </p:txBody>
      </p:sp>
      <p:sp>
        <p:nvSpPr>
          <p:cNvPr id="10" name="Espace réservé du tableau 4"/>
          <p:cNvSpPr>
            <a:spLocks noGrp="1"/>
          </p:cNvSpPr>
          <p:nvPr>
            <p:ph type="tbl" sz="quarter" idx="10"/>
          </p:nvPr>
        </p:nvSpPr>
        <p:spPr>
          <a:xfrm>
            <a:off x="738188" y="1155982"/>
            <a:ext cx="7667625" cy="3785907"/>
          </a:xfrm>
          <a:prstGeom prst="rect">
            <a:avLst/>
          </a:prstGeom>
        </p:spPr>
        <p:txBody>
          <a:bodyPr vert="horz"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61718216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51">
          <p15:clr>
            <a:srgbClr val="FBAE40"/>
          </p15:clr>
        </p15:guide>
        <p15:guide id="2" orient="horz" pos="504">
          <p15:clr>
            <a:srgbClr val="FBAE40"/>
          </p15:clr>
        </p15:guide>
        <p15:guide id="3" orient="horz" pos="3113">
          <p15:clr>
            <a:srgbClr val="FBAE40"/>
          </p15:clr>
        </p15:guide>
        <p15:guide id="4" pos="6992">
          <p15:clr>
            <a:srgbClr val="FBAE40"/>
          </p15:clr>
        </p15:guide>
      </p15:sldGuideLst>
    </p:ext>
  </p:extLs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resentation - Empty -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" y="2"/>
            <a:ext cx="9143332" cy="6857499"/>
          </a:xfrm>
          <a:prstGeom prst="rect">
            <a:avLst/>
          </a:prstGeom>
        </p:spPr>
      </p:pic>
      <p:sp>
        <p:nvSpPr>
          <p:cNvPr id="7" name="ZoneTexte 6"/>
          <p:cNvSpPr txBox="1"/>
          <p:nvPr userDrawn="1"/>
        </p:nvSpPr>
        <p:spPr>
          <a:xfrm>
            <a:off x="6591906" y="6216897"/>
            <a:ext cx="22497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1EA0223-3D14-C84A-AE2B-9CB9ED9A928C}" type="slidenum">
              <a:rPr lang="fr-FR" sz="1200" smtClean="0">
                <a:solidFill>
                  <a:schemeClr val="tx2"/>
                </a:solidFill>
              </a:rPr>
              <a:pPr algn="r"/>
              <a:t>‹#›</a:t>
            </a:fld>
            <a:endParaRPr lang="fr-FR" sz="1200">
              <a:solidFill>
                <a:schemeClr val="tx2"/>
              </a:solidFill>
            </a:endParaRPr>
          </a:p>
        </p:txBody>
      </p:sp>
      <p:sp>
        <p:nvSpPr>
          <p:cNvPr id="8" name="Titre 13"/>
          <p:cNvSpPr>
            <a:spLocks noGrp="1"/>
          </p:cNvSpPr>
          <p:nvPr>
            <p:ph type="title" hasCustomPrompt="1"/>
          </p:nvPr>
        </p:nvSpPr>
        <p:spPr>
          <a:xfrm>
            <a:off x="737594" y="565743"/>
            <a:ext cx="6245657" cy="587767"/>
          </a:xfrm>
          <a:prstGeom prst="rect">
            <a:avLst/>
          </a:prstGeom>
        </p:spPr>
        <p:txBody>
          <a:bodyPr/>
          <a:lstStyle>
            <a:lvl1pPr>
              <a:defRPr sz="2100" b="1" i="0" baseline="0"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fr-FR" err="1"/>
              <a:t>Presentation</a:t>
            </a:r>
            <a:r>
              <a:rPr lang="fr-FR"/>
              <a:t> </a:t>
            </a:r>
            <a:r>
              <a:rPr lang="fr-FR" err="1"/>
              <a:t>title</a:t>
            </a:r>
            <a:r>
              <a:rPr lang="fr-FR"/>
              <a:t> – one line</a:t>
            </a:r>
          </a:p>
        </p:txBody>
      </p:sp>
      <p:sp>
        <p:nvSpPr>
          <p:cNvPr id="10" name="Espace réservé du tableau 4"/>
          <p:cNvSpPr>
            <a:spLocks noGrp="1"/>
          </p:cNvSpPr>
          <p:nvPr>
            <p:ph type="tbl" sz="quarter" idx="10"/>
          </p:nvPr>
        </p:nvSpPr>
        <p:spPr>
          <a:xfrm>
            <a:off x="738188" y="1155982"/>
            <a:ext cx="7667625" cy="4620245"/>
          </a:xfrm>
          <a:prstGeom prst="rect">
            <a:avLst/>
          </a:prstGeom>
        </p:spPr>
        <p:txBody>
          <a:bodyPr vert="horz"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0799009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51">
          <p15:clr>
            <a:srgbClr val="FBAE40"/>
          </p15:clr>
        </p15:guide>
        <p15:guide id="2" orient="horz" pos="1253">
          <p15:clr>
            <a:srgbClr val="FBAE40"/>
          </p15:clr>
        </p15:guide>
        <p15:guide id="3" orient="horz" pos="3634">
          <p15:clr>
            <a:srgbClr val="FBAE40"/>
          </p15:clr>
        </p15:guide>
        <p15:guide id="4" pos="6992">
          <p15:clr>
            <a:srgbClr val="FBAE40"/>
          </p15:clr>
        </p15:guide>
      </p15:sldGuideLst>
    </p:ext>
  </p:extLs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sentation -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Espace réservé du contenu 3"/>
          <p:cNvSpPr>
            <a:spLocks noGrp="1"/>
          </p:cNvSpPr>
          <p:nvPr>
            <p:ph sz="quarter" idx="10" hasCustomPrompt="1"/>
          </p:nvPr>
        </p:nvSpPr>
        <p:spPr>
          <a:xfrm>
            <a:off x="737594" y="2102946"/>
            <a:ext cx="7668815" cy="3666029"/>
          </a:xfrm>
          <a:prstGeom prst="rect">
            <a:avLst/>
          </a:prstGeom>
        </p:spPr>
        <p:txBody>
          <a:bodyPr>
            <a:normAutofit/>
          </a:bodyPr>
          <a:lstStyle>
            <a:lvl1pPr marL="171450" indent="-171450">
              <a:buClr>
                <a:schemeClr val="accent2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1pPr>
            <a:lvl2pPr marL="514350" indent="-171450">
              <a:buClr>
                <a:schemeClr val="accent2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2pPr>
            <a:lvl3pPr marL="857250" indent="-171450">
              <a:buClr>
                <a:schemeClr val="accent2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3pPr>
            <a:lvl4pPr marL="1200150" indent="-171450">
              <a:buClr>
                <a:schemeClr val="accent2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4pPr>
          </a:lstStyle>
          <a:p>
            <a:pPr lvl="0"/>
            <a:r>
              <a:rPr lang="fr-FR" err="1"/>
              <a:t>Level</a:t>
            </a:r>
            <a:r>
              <a:rPr lang="fr-FR"/>
              <a:t> 1</a:t>
            </a:r>
          </a:p>
          <a:p>
            <a:pPr lvl="1"/>
            <a:r>
              <a:rPr lang="fr-FR" err="1"/>
              <a:t>Level</a:t>
            </a:r>
            <a:r>
              <a:rPr lang="fr-FR"/>
              <a:t> 2</a:t>
            </a:r>
          </a:p>
          <a:p>
            <a:pPr lvl="2"/>
            <a:r>
              <a:rPr lang="fr-FR" err="1"/>
              <a:t>Level</a:t>
            </a:r>
            <a:r>
              <a:rPr lang="fr-FR"/>
              <a:t> 3</a:t>
            </a:r>
          </a:p>
          <a:p>
            <a:pPr lvl="3"/>
            <a:r>
              <a:rPr lang="fr-FR" err="1"/>
              <a:t>Level</a:t>
            </a:r>
            <a:r>
              <a:rPr lang="fr-FR"/>
              <a:t> 4</a:t>
            </a:r>
          </a:p>
        </p:txBody>
      </p:sp>
      <p:sp>
        <p:nvSpPr>
          <p:cNvPr id="5" name="Titre 13"/>
          <p:cNvSpPr>
            <a:spLocks noGrp="1"/>
          </p:cNvSpPr>
          <p:nvPr>
            <p:ph type="title" hasCustomPrompt="1"/>
          </p:nvPr>
        </p:nvSpPr>
        <p:spPr>
          <a:xfrm>
            <a:off x="737594" y="1515180"/>
            <a:ext cx="6245657" cy="587767"/>
          </a:xfrm>
          <a:prstGeom prst="rect">
            <a:avLst/>
          </a:prstGeom>
        </p:spPr>
        <p:txBody>
          <a:bodyPr/>
          <a:lstStyle>
            <a:lvl1pPr>
              <a:defRPr sz="2100" b="1" i="0" baseline="0"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fr-FR" err="1"/>
              <a:t>Presentation</a:t>
            </a:r>
            <a:r>
              <a:rPr lang="fr-FR"/>
              <a:t> </a:t>
            </a:r>
            <a:r>
              <a:rPr lang="fr-FR" err="1"/>
              <a:t>title</a:t>
            </a:r>
            <a:r>
              <a:rPr lang="fr-FR"/>
              <a:t> – one line</a:t>
            </a:r>
          </a:p>
        </p:txBody>
      </p:sp>
      <p:sp>
        <p:nvSpPr>
          <p:cNvPr id="7" name="ZoneTexte 6"/>
          <p:cNvSpPr txBox="1"/>
          <p:nvPr userDrawn="1"/>
        </p:nvSpPr>
        <p:spPr>
          <a:xfrm>
            <a:off x="6591906" y="6216897"/>
            <a:ext cx="22497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</a:pPr>
            <a:fld id="{81EA0223-3D14-C84A-AE2B-9CB9ED9A928C}" type="slidenum">
              <a:rPr lang="fr-FR" sz="1200" smtClean="0">
                <a:solidFill>
                  <a:srgbClr val="656865"/>
                </a:solidFill>
                <a:latin typeface="Arial"/>
              </a:rPr>
              <a:pPr algn="r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fr-FR" sz="1200">
              <a:solidFill>
                <a:srgbClr val="656865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63611023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51">
          <p15:clr>
            <a:srgbClr val="FBAE40"/>
          </p15:clr>
        </p15:guide>
        <p15:guide id="2" orient="horz" pos="1253">
          <p15:clr>
            <a:srgbClr val="FBAE40"/>
          </p15:clr>
        </p15:guide>
        <p15:guide id="3" orient="horz" pos="3634">
          <p15:clr>
            <a:srgbClr val="FBAE40"/>
          </p15:clr>
        </p15:guide>
        <p15:guide id="4" pos="6992">
          <p15:clr>
            <a:srgbClr val="FBAE40"/>
          </p15:clr>
        </p15:guide>
      </p15:sldGuideLst>
    </p:ext>
  </p:extLs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sentation - Text and smart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" y="2"/>
            <a:ext cx="9143332" cy="6857499"/>
          </a:xfrm>
          <a:prstGeom prst="rect">
            <a:avLst/>
          </a:prstGeom>
        </p:spPr>
      </p:pic>
      <p:sp>
        <p:nvSpPr>
          <p:cNvPr id="8" name="ZoneTexte 7"/>
          <p:cNvSpPr txBox="1"/>
          <p:nvPr userDrawn="1"/>
        </p:nvSpPr>
        <p:spPr>
          <a:xfrm>
            <a:off x="6591906" y="6216897"/>
            <a:ext cx="22497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1EA0223-3D14-C84A-AE2B-9CB9ED9A928C}" type="slidenum">
              <a:rPr lang="fr-FR" sz="1200" smtClean="0">
                <a:solidFill>
                  <a:schemeClr val="tx2"/>
                </a:solidFill>
              </a:rPr>
              <a:pPr algn="r"/>
              <a:t>‹#›</a:t>
            </a:fld>
            <a:endParaRPr lang="fr-FR" sz="1200">
              <a:solidFill>
                <a:schemeClr val="tx2"/>
              </a:solidFill>
            </a:endParaRPr>
          </a:p>
        </p:txBody>
      </p:sp>
      <p:sp>
        <p:nvSpPr>
          <p:cNvPr id="9" name="Titre 13"/>
          <p:cNvSpPr>
            <a:spLocks noGrp="1"/>
          </p:cNvSpPr>
          <p:nvPr>
            <p:ph type="title" hasCustomPrompt="1"/>
          </p:nvPr>
        </p:nvSpPr>
        <p:spPr>
          <a:xfrm>
            <a:off x="737594" y="565743"/>
            <a:ext cx="6245657" cy="587767"/>
          </a:xfrm>
          <a:prstGeom prst="rect">
            <a:avLst/>
          </a:prstGeom>
        </p:spPr>
        <p:txBody>
          <a:bodyPr/>
          <a:lstStyle>
            <a:lvl1pPr>
              <a:defRPr sz="2100" b="1" i="0" baseline="0"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fr-FR" err="1"/>
              <a:t>Presentation</a:t>
            </a:r>
            <a:r>
              <a:rPr lang="fr-FR"/>
              <a:t> </a:t>
            </a:r>
            <a:r>
              <a:rPr lang="fr-FR" err="1"/>
              <a:t>title</a:t>
            </a:r>
            <a:r>
              <a:rPr lang="fr-FR"/>
              <a:t> – one line</a:t>
            </a:r>
          </a:p>
        </p:txBody>
      </p:sp>
      <p:sp>
        <p:nvSpPr>
          <p:cNvPr id="12" name="Espace réservé du contenu 3"/>
          <p:cNvSpPr>
            <a:spLocks noGrp="1"/>
          </p:cNvSpPr>
          <p:nvPr>
            <p:ph sz="quarter" idx="11" hasCustomPrompt="1"/>
          </p:nvPr>
        </p:nvSpPr>
        <p:spPr>
          <a:xfrm>
            <a:off x="737594" y="1518019"/>
            <a:ext cx="2398329" cy="4314213"/>
          </a:xfrm>
          <a:prstGeom prst="rect">
            <a:avLst/>
          </a:prstGeom>
        </p:spPr>
        <p:txBody>
          <a:bodyPr>
            <a:normAutofit/>
          </a:bodyPr>
          <a:lstStyle>
            <a:lvl1pPr marL="171450" indent="-171450">
              <a:buClr>
                <a:schemeClr val="accent2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1pPr>
            <a:lvl2pPr marL="514350" indent="-171450">
              <a:buClr>
                <a:schemeClr val="accent2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2pPr>
            <a:lvl3pPr marL="857250" indent="-171450">
              <a:buClr>
                <a:schemeClr val="accent2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3pPr>
            <a:lvl4pPr marL="1200150" indent="-171450">
              <a:buClr>
                <a:schemeClr val="accent2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4pPr>
          </a:lstStyle>
          <a:p>
            <a:pPr lvl="0"/>
            <a:r>
              <a:rPr lang="fr-FR" err="1"/>
              <a:t>Level</a:t>
            </a:r>
            <a:r>
              <a:rPr lang="fr-FR"/>
              <a:t> 1</a:t>
            </a:r>
          </a:p>
          <a:p>
            <a:pPr lvl="1"/>
            <a:r>
              <a:rPr lang="fr-FR" err="1"/>
              <a:t>Level</a:t>
            </a:r>
            <a:r>
              <a:rPr lang="fr-FR"/>
              <a:t> 2</a:t>
            </a:r>
          </a:p>
          <a:p>
            <a:pPr lvl="2"/>
            <a:r>
              <a:rPr lang="fr-FR" err="1"/>
              <a:t>Level</a:t>
            </a:r>
            <a:r>
              <a:rPr lang="fr-FR"/>
              <a:t> 3</a:t>
            </a:r>
          </a:p>
          <a:p>
            <a:pPr lvl="3"/>
            <a:r>
              <a:rPr lang="fr-FR" err="1"/>
              <a:t>Level</a:t>
            </a:r>
            <a:r>
              <a:rPr lang="fr-FR"/>
              <a:t> 4</a:t>
            </a:r>
          </a:p>
        </p:txBody>
      </p:sp>
      <p:sp>
        <p:nvSpPr>
          <p:cNvPr id="7" name="Espace réservé du graphique SmartArt 3"/>
          <p:cNvSpPr>
            <a:spLocks noGrp="1"/>
          </p:cNvSpPr>
          <p:nvPr>
            <p:ph type="dgm" sz="quarter" idx="12" hasCustomPrompt="1"/>
          </p:nvPr>
        </p:nvSpPr>
        <p:spPr>
          <a:xfrm>
            <a:off x="3282951" y="1517652"/>
            <a:ext cx="5559425" cy="4314825"/>
          </a:xfrm>
          <a:prstGeom prst="rect">
            <a:avLst/>
          </a:prstGeom>
        </p:spPr>
        <p:txBody>
          <a:bodyPr vert="horz"/>
          <a:lstStyle/>
          <a:p>
            <a:r>
              <a:rPr lang="fr-FR" err="1"/>
              <a:t>Smartart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1293220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51">
          <p15:clr>
            <a:srgbClr val="FBAE40"/>
          </p15:clr>
        </p15:guide>
        <p15:guide id="2" orient="horz" pos="1253">
          <p15:clr>
            <a:srgbClr val="FBAE40"/>
          </p15:clr>
        </p15:guide>
        <p15:guide id="3" orient="horz" pos="3634">
          <p15:clr>
            <a:srgbClr val="FBAE40"/>
          </p15:clr>
        </p15:guide>
        <p15:guide id="4" pos="6992">
          <p15:clr>
            <a:srgbClr val="FBAE40"/>
          </p15:clr>
        </p15:guide>
      </p15:sldGuideLst>
    </p:ext>
  </p:extLs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sentation - Emp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Titre 13"/>
          <p:cNvSpPr>
            <a:spLocks noGrp="1"/>
          </p:cNvSpPr>
          <p:nvPr>
            <p:ph type="title" hasCustomPrompt="1"/>
          </p:nvPr>
        </p:nvSpPr>
        <p:spPr>
          <a:xfrm>
            <a:off x="830441" y="3390844"/>
            <a:ext cx="6245657" cy="587767"/>
          </a:xfrm>
          <a:prstGeom prst="rect">
            <a:avLst/>
          </a:prstGeom>
        </p:spPr>
        <p:txBody>
          <a:bodyPr/>
          <a:lstStyle>
            <a:lvl1pPr>
              <a:defRPr sz="2625" b="1" i="0" baseline="0"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fr-FR" err="1"/>
              <a:t>Thank</a:t>
            </a:r>
            <a:r>
              <a:rPr lang="fr-FR"/>
              <a:t> </a:t>
            </a:r>
            <a:r>
              <a:rPr lang="fr-FR" err="1"/>
              <a:t>you</a:t>
            </a:r>
            <a:endParaRPr lang="fr-FR"/>
          </a:p>
        </p:txBody>
      </p:sp>
      <p:sp>
        <p:nvSpPr>
          <p:cNvPr id="6" name="ZoneTexte 5"/>
          <p:cNvSpPr txBox="1"/>
          <p:nvPr userDrawn="1"/>
        </p:nvSpPr>
        <p:spPr>
          <a:xfrm>
            <a:off x="830441" y="4313605"/>
            <a:ext cx="5270565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200" u="none" kern="1200" err="1">
                <a:solidFill>
                  <a:schemeClr val="tx2"/>
                </a:solidFill>
                <a:latin typeface="+mn-lt"/>
                <a:ea typeface="+mn-ea"/>
                <a:cs typeface="+mn-cs"/>
              </a:rPr>
              <a:t>Sign</a:t>
            </a:r>
            <a:r>
              <a:rPr lang="fr-FR" sz="1200" u="none" kern="1200">
                <a:solidFill>
                  <a:schemeClr val="tx2"/>
                </a:solidFill>
                <a:latin typeface="+mn-lt"/>
                <a:ea typeface="+mn-ea"/>
                <a:cs typeface="+mn-cs"/>
              </a:rPr>
              <a:t> up for </a:t>
            </a:r>
            <a:r>
              <a:rPr lang="fr-FR" sz="1200" u="none" kern="1200" baseline="0" err="1">
                <a:solidFill>
                  <a:schemeClr val="tx2"/>
                </a:solidFill>
                <a:latin typeface="+mn-lt"/>
                <a:ea typeface="+mn-ea"/>
                <a:cs typeface="+mn-cs"/>
              </a:rPr>
              <a:t>our</a:t>
            </a:r>
            <a:r>
              <a:rPr lang="fr-FR" sz="1200" u="non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 news: </a:t>
            </a:r>
            <a:r>
              <a:rPr lang="fr-FR" sz="1200" u="sng" kern="1200" err="1">
                <a:solidFill>
                  <a:schemeClr val="tx2"/>
                </a:solidFill>
                <a:latin typeface="+mn-lt"/>
                <a:ea typeface="+mn-ea"/>
                <a:cs typeface="+mn-cs"/>
              </a:rPr>
              <a:t>www.cost.eu</a:t>
            </a:r>
            <a:r>
              <a:rPr lang="fr-FR" sz="1200" u="sng" kern="1200">
                <a:solidFill>
                  <a:schemeClr val="tx2"/>
                </a:solidFill>
                <a:latin typeface="+mn-lt"/>
                <a:ea typeface="+mn-ea"/>
                <a:cs typeface="+mn-cs"/>
              </a:rPr>
              <a:t>/</a:t>
            </a:r>
            <a:r>
              <a:rPr lang="fr-FR" sz="1200" u="sng" kern="1200" err="1">
                <a:solidFill>
                  <a:schemeClr val="tx2"/>
                </a:solidFill>
                <a:latin typeface="+mn-lt"/>
                <a:ea typeface="+mn-ea"/>
                <a:cs typeface="+mn-cs"/>
              </a:rPr>
              <a:t>subscribe</a:t>
            </a:r>
            <a:endParaRPr lang="fr-FR" sz="1200">
              <a:solidFill>
                <a:schemeClr val="tx2"/>
              </a:solidFill>
            </a:endParaRPr>
          </a:p>
        </p:txBody>
      </p:sp>
      <p:grpSp>
        <p:nvGrpSpPr>
          <p:cNvPr id="13" name="Grouper 12"/>
          <p:cNvGrpSpPr/>
          <p:nvPr userDrawn="1"/>
        </p:nvGrpSpPr>
        <p:grpSpPr>
          <a:xfrm>
            <a:off x="6170646" y="5354058"/>
            <a:ext cx="2666522" cy="1118311"/>
            <a:chOff x="6170645" y="5354057"/>
            <a:chExt cx="2666522" cy="1118311"/>
          </a:xfrm>
        </p:grpSpPr>
        <p:grpSp>
          <p:nvGrpSpPr>
            <p:cNvPr id="14" name="Grouper 1"/>
            <p:cNvGrpSpPr/>
            <p:nvPr userDrawn="1"/>
          </p:nvGrpSpPr>
          <p:grpSpPr>
            <a:xfrm>
              <a:off x="6170645" y="5354057"/>
              <a:ext cx="2666522" cy="1118311"/>
              <a:chOff x="6170645" y="5354057"/>
              <a:chExt cx="2666522" cy="1118311"/>
            </a:xfrm>
          </p:grpSpPr>
          <p:pic>
            <p:nvPicPr>
              <p:cNvPr id="24" name="Image 7" descr="Plan de travail 1OFF-Icones.jpg">
                <a:hlinkClick r:id="rId3"/>
              </p:cNvPr>
              <p:cNvPicPr>
                <a:picLocks/>
              </p:cNvPicPr>
              <p:nvPr userDrawn="1"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076097" y="5803686"/>
                <a:ext cx="360000" cy="330628"/>
              </a:xfrm>
              <a:prstGeom prst="rect">
                <a:avLst/>
              </a:prstGeom>
            </p:spPr>
          </p:pic>
          <p:sp>
            <p:nvSpPr>
              <p:cNvPr id="25" name="ZoneTexte 8">
                <a:hlinkClick r:id="rId5"/>
              </p:cNvPr>
              <p:cNvSpPr txBox="1"/>
              <p:nvPr userDrawn="1"/>
            </p:nvSpPr>
            <p:spPr>
              <a:xfrm>
                <a:off x="6935575" y="6218452"/>
                <a:ext cx="1901592" cy="2539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fr-FR" sz="1050" err="1">
                    <a:solidFill>
                      <a:schemeClr val="tx2"/>
                    </a:solidFill>
                  </a:rPr>
                  <a:t>www.cost.eu</a:t>
                </a:r>
                <a:endParaRPr lang="fr-FR" sz="1050">
                  <a:solidFill>
                    <a:schemeClr val="tx2"/>
                  </a:solidFill>
                </a:endParaRPr>
              </a:p>
            </p:txBody>
          </p:sp>
          <p:pic>
            <p:nvPicPr>
              <p:cNvPr id="26" name="Image 9">
                <a:hlinkClick r:id="rId6"/>
              </p:cNvPr>
              <p:cNvPicPr>
                <a:picLocks/>
              </p:cNvPicPr>
              <p:nvPr userDrawn="1"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461213" y="5780684"/>
                <a:ext cx="779907" cy="331038"/>
              </a:xfrm>
              <a:prstGeom prst="rect">
                <a:avLst/>
              </a:prstGeom>
            </p:spPr>
          </p:pic>
          <p:pic>
            <p:nvPicPr>
              <p:cNvPr id="27" name="Image 10">
                <a:hlinkClick r:id="rId8"/>
              </p:cNvPr>
              <p:cNvPicPr>
                <a:picLocks/>
              </p:cNvPicPr>
              <p:nvPr userDrawn="1"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170645" y="5771325"/>
                <a:ext cx="330628" cy="330628"/>
              </a:xfrm>
              <a:prstGeom prst="rect">
                <a:avLst/>
              </a:prstGeom>
            </p:spPr>
          </p:pic>
          <p:sp>
            <p:nvSpPr>
              <p:cNvPr id="28" name="ZoneTexte 11"/>
              <p:cNvSpPr txBox="1"/>
              <p:nvPr userDrawn="1"/>
            </p:nvSpPr>
            <p:spPr>
              <a:xfrm>
                <a:off x="6883674" y="5354057"/>
                <a:ext cx="1901592" cy="25391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fr-FR" sz="1050" b="1" err="1">
                    <a:solidFill>
                      <a:schemeClr val="tx2"/>
                    </a:solidFill>
                  </a:rPr>
                  <a:t>Join</a:t>
                </a:r>
                <a:r>
                  <a:rPr lang="fr-FR" sz="1050" b="1" baseline="0">
                    <a:solidFill>
                      <a:schemeClr val="tx2"/>
                    </a:solidFill>
                  </a:rPr>
                  <a:t> </a:t>
                </a:r>
                <a:r>
                  <a:rPr lang="fr-FR" sz="1050" b="1" baseline="0" err="1">
                    <a:solidFill>
                      <a:schemeClr val="tx2"/>
                    </a:solidFill>
                  </a:rPr>
                  <a:t>our</a:t>
                </a:r>
                <a:r>
                  <a:rPr lang="fr-FR" sz="1050" b="1" baseline="0">
                    <a:solidFill>
                      <a:schemeClr val="tx2"/>
                    </a:solidFill>
                  </a:rPr>
                  <a:t> </a:t>
                </a:r>
                <a:r>
                  <a:rPr lang="fr-FR" sz="1050" b="1" baseline="0" err="1">
                    <a:solidFill>
                      <a:schemeClr val="tx2"/>
                    </a:solidFill>
                  </a:rPr>
                  <a:t>community</a:t>
                </a:r>
                <a:endParaRPr lang="fr-FR" sz="1050" b="1">
                  <a:solidFill>
                    <a:schemeClr val="tx2"/>
                  </a:solidFill>
                </a:endParaRPr>
              </a:p>
            </p:txBody>
          </p:sp>
        </p:grpSp>
        <p:pic>
          <p:nvPicPr>
            <p:cNvPr id="15" name="Image 4">
              <a:hlinkClick r:id="rId10"/>
            </p:cNvPr>
            <p:cNvPicPr>
              <a:picLocks noChangeAspect="1"/>
            </p:cNvPicPr>
            <p:nvPr userDrawn="1"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36485" y="5778159"/>
              <a:ext cx="328612" cy="328612"/>
            </a:xfrm>
            <a:prstGeom prst="rect">
              <a:avLst/>
            </a:prstGeom>
          </p:spPr>
        </p:pic>
      </p:grpSp>
      <p:pic>
        <p:nvPicPr>
          <p:cNvPr id="29" name="Picture 28" descr="socialIcons.jpg">
            <a:hlinkClick r:id="rId12"/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3847" y="5781393"/>
            <a:ext cx="350023" cy="3500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062796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51">
          <p15:clr>
            <a:srgbClr val="FBAE40"/>
          </p15:clr>
        </p15:guide>
        <p15:guide id="2" orient="horz" pos="1253">
          <p15:clr>
            <a:srgbClr val="FBAE40"/>
          </p15:clr>
        </p15:guide>
        <p15:guide id="3" orient="horz" pos="3634">
          <p15:clr>
            <a:srgbClr val="FBAE40"/>
          </p15:clr>
        </p15:guide>
        <p15:guide id="4" pos="6992">
          <p15:clr>
            <a:srgbClr val="FBAE40"/>
          </p15:clr>
        </p15:guide>
      </p15:sldGuideLst>
    </p:ext>
  </p:extLs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sentation - Empt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ZoneTexte 4"/>
          <p:cNvSpPr txBox="1"/>
          <p:nvPr userDrawn="1"/>
        </p:nvSpPr>
        <p:spPr>
          <a:xfrm>
            <a:off x="6591906" y="6216897"/>
            <a:ext cx="22497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1EA0223-3D14-C84A-AE2B-9CB9ED9A928C}" type="slidenum">
              <a:rPr lang="fr-FR" sz="1200" smtClean="0">
                <a:solidFill>
                  <a:schemeClr val="tx2"/>
                </a:solidFill>
              </a:rPr>
              <a:pPr algn="r"/>
              <a:t>‹#›</a:t>
            </a:fld>
            <a:endParaRPr lang="fr-FR" sz="120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646171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sentation - Empty - Emp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" y="2"/>
            <a:ext cx="9143332" cy="6857499"/>
          </a:xfrm>
          <a:prstGeom prst="rect">
            <a:avLst/>
          </a:prstGeom>
        </p:spPr>
      </p:pic>
      <p:sp>
        <p:nvSpPr>
          <p:cNvPr id="5" name="ZoneTexte 4"/>
          <p:cNvSpPr txBox="1"/>
          <p:nvPr userDrawn="1"/>
        </p:nvSpPr>
        <p:spPr>
          <a:xfrm>
            <a:off x="6591906" y="6216897"/>
            <a:ext cx="22497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1EA0223-3D14-C84A-AE2B-9CB9ED9A928C}" type="slidenum">
              <a:rPr lang="fr-FR" sz="1200" smtClean="0">
                <a:solidFill>
                  <a:schemeClr val="tx2"/>
                </a:solidFill>
              </a:rPr>
              <a:pPr algn="r"/>
              <a:t>‹#›</a:t>
            </a:fld>
            <a:endParaRPr lang="fr-FR" sz="120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603779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51">
          <p15:clr>
            <a:srgbClr val="FBAE40"/>
          </p15:clr>
        </p15:guide>
        <p15:guide id="2" orient="horz" pos="1253">
          <p15:clr>
            <a:srgbClr val="FBAE40"/>
          </p15:clr>
        </p15:guide>
        <p15:guide id="3" orient="horz" pos="3634">
          <p15:clr>
            <a:srgbClr val="FBAE40"/>
          </p15:clr>
        </p15:guide>
        <p15:guide id="4" pos="6992">
          <p15:clr>
            <a:srgbClr val="FBAE40"/>
          </p15:clr>
        </p15:guide>
      </p15:sldGuideLst>
    </p:ext>
  </p:extLs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resentation - Content - Smart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ZoneTexte 4"/>
          <p:cNvSpPr txBox="1"/>
          <p:nvPr userDrawn="1"/>
        </p:nvSpPr>
        <p:spPr>
          <a:xfrm>
            <a:off x="7060450" y="6216897"/>
            <a:ext cx="16872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1EA0223-3D14-C84A-AE2B-9CB9ED9A928C}" type="slidenum">
              <a:rPr lang="fr-FR" sz="1200" smtClean="0">
                <a:solidFill>
                  <a:schemeClr val="tx2"/>
                </a:solidFill>
              </a:rPr>
              <a:pPr algn="r"/>
              <a:t>‹#›</a:t>
            </a:fld>
            <a:endParaRPr lang="fr-FR" sz="1200">
              <a:solidFill>
                <a:schemeClr val="tx2"/>
              </a:solidFill>
            </a:endParaRPr>
          </a:p>
        </p:txBody>
      </p:sp>
      <p:sp>
        <p:nvSpPr>
          <p:cNvPr id="6" name="Titre 13"/>
          <p:cNvSpPr>
            <a:spLocks noGrp="1"/>
          </p:cNvSpPr>
          <p:nvPr>
            <p:ph type="title" hasCustomPrompt="1"/>
          </p:nvPr>
        </p:nvSpPr>
        <p:spPr>
          <a:xfrm>
            <a:off x="656035" y="506217"/>
            <a:ext cx="6245657" cy="587767"/>
          </a:xfrm>
          <a:prstGeom prst="rect">
            <a:avLst/>
          </a:prstGeom>
        </p:spPr>
        <p:txBody>
          <a:bodyPr/>
          <a:lstStyle>
            <a:lvl1pPr>
              <a:defRPr sz="2100" b="1" i="0" baseline="0"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fr-FR" err="1"/>
              <a:t>Presentation</a:t>
            </a:r>
            <a:r>
              <a:rPr lang="fr-FR"/>
              <a:t> </a:t>
            </a:r>
            <a:r>
              <a:rPr lang="fr-FR" err="1"/>
              <a:t>title</a:t>
            </a:r>
            <a:r>
              <a:rPr lang="fr-FR"/>
              <a:t> – one line</a:t>
            </a:r>
          </a:p>
        </p:txBody>
      </p:sp>
      <p:sp>
        <p:nvSpPr>
          <p:cNvPr id="8" name="Espace réservé du contenu 3"/>
          <p:cNvSpPr>
            <a:spLocks noGrp="1"/>
          </p:cNvSpPr>
          <p:nvPr>
            <p:ph sz="quarter" idx="10" hasCustomPrompt="1"/>
          </p:nvPr>
        </p:nvSpPr>
        <p:spPr>
          <a:xfrm>
            <a:off x="656035" y="1093984"/>
            <a:ext cx="1910170" cy="4674993"/>
          </a:xfrm>
          <a:prstGeom prst="rect">
            <a:avLst/>
          </a:prstGeom>
        </p:spPr>
        <p:txBody>
          <a:bodyPr>
            <a:normAutofit/>
          </a:bodyPr>
          <a:lstStyle>
            <a:lvl1pPr marL="171450" indent="-171450">
              <a:buClr>
                <a:schemeClr val="accent4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1pPr>
            <a:lvl2pPr marL="514350" indent="-171450">
              <a:buClr>
                <a:schemeClr val="accent4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2pPr>
            <a:lvl3pPr marL="857250" indent="-171450">
              <a:buClr>
                <a:schemeClr val="accent4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3pPr>
            <a:lvl4pPr marL="1200150" indent="-171450">
              <a:buClr>
                <a:schemeClr val="accent4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4pPr>
          </a:lstStyle>
          <a:p>
            <a:pPr lvl="0"/>
            <a:r>
              <a:rPr lang="fr-FR" err="1"/>
              <a:t>Level</a:t>
            </a:r>
            <a:r>
              <a:rPr lang="fr-FR"/>
              <a:t> 1</a:t>
            </a:r>
          </a:p>
          <a:p>
            <a:pPr lvl="1"/>
            <a:r>
              <a:rPr lang="fr-FR" err="1"/>
              <a:t>Level</a:t>
            </a:r>
            <a:r>
              <a:rPr lang="fr-FR"/>
              <a:t> 2</a:t>
            </a:r>
          </a:p>
          <a:p>
            <a:pPr lvl="2"/>
            <a:r>
              <a:rPr lang="fr-FR" err="1"/>
              <a:t>Level</a:t>
            </a:r>
            <a:r>
              <a:rPr lang="fr-FR"/>
              <a:t> 3</a:t>
            </a:r>
          </a:p>
          <a:p>
            <a:pPr lvl="3"/>
            <a:r>
              <a:rPr lang="fr-FR" err="1"/>
              <a:t>Level</a:t>
            </a:r>
            <a:r>
              <a:rPr lang="fr-FR"/>
              <a:t> 4</a:t>
            </a:r>
          </a:p>
        </p:txBody>
      </p:sp>
      <p:sp>
        <p:nvSpPr>
          <p:cNvPr id="4" name="Espace réservé du graphique SmartArt 3"/>
          <p:cNvSpPr>
            <a:spLocks noGrp="1"/>
          </p:cNvSpPr>
          <p:nvPr>
            <p:ph type="dgm" sz="quarter" idx="11" hasCustomPrompt="1"/>
          </p:nvPr>
        </p:nvSpPr>
        <p:spPr>
          <a:xfrm>
            <a:off x="2699147" y="1093789"/>
            <a:ext cx="6048375" cy="4675187"/>
          </a:xfrm>
          <a:prstGeom prst="rect">
            <a:avLst/>
          </a:prstGeom>
        </p:spPr>
        <p:txBody>
          <a:bodyPr vert="horz"/>
          <a:lstStyle>
            <a:lvl1pPr>
              <a:defRPr baseline="0"/>
            </a:lvl1pPr>
          </a:lstStyle>
          <a:p>
            <a:r>
              <a:rPr lang="fr-FR"/>
              <a:t>Smart art</a:t>
            </a:r>
          </a:p>
        </p:txBody>
      </p:sp>
    </p:spTree>
    <p:extLst>
      <p:ext uri="{BB962C8B-B14F-4D97-AF65-F5344CB8AC3E}">
        <p14:creationId xmlns:p14="http://schemas.microsoft.com/office/powerpoint/2010/main" val="108188727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51">
          <p15:clr>
            <a:srgbClr val="FBAE40"/>
          </p15:clr>
        </p15:guide>
        <p15:guide id="2" orient="horz" pos="1253">
          <p15:clr>
            <a:srgbClr val="FBAE40"/>
          </p15:clr>
        </p15:guide>
        <p15:guide id="3" orient="horz" pos="3634">
          <p15:clr>
            <a:srgbClr val="FBAE40"/>
          </p15:clr>
        </p15:guide>
        <p15:guide id="4" pos="6992">
          <p15:clr>
            <a:srgbClr val="FBAE40"/>
          </p15:clr>
        </p15:guide>
      </p15:sldGuideLst>
    </p:ext>
  </p:extLs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GB" altLang="en-US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GB" altLang="en-US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C8FBCB97-7ED3-4AA1-8BF9-FB02A0A55E58}" type="slidenum">
              <a:rPr lang="en-GB" altLang="en-US" smtClean="0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751276616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36892D3-39B8-4293-9B74-E30ADFAA035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25EAD21-F156-4445-A6FF-CD1B898E40B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2F83E4-F0BF-43B2-ADC4-3BF0A2270E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86E3525-7846-488F-91E2-773F28DBC4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F3EA935-7699-47FE-BF15-D823BFD1568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3803D-26F4-41FB-BB67-FBECF2A4F45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6399371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AE030F1-5838-4D1E-8054-9E78DDC57CA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E8E54A3-C40F-48A2-AE45-650347B3567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1E2B74A-B26F-423E-93DD-9588C1D3E5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79030AD-3C36-47A5-9D09-C30C63FE020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13575F2-BC2D-490D-A899-60B6150A77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3803D-26F4-41FB-BB67-FBECF2A4F45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15862198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7B60CDC-6288-40C6-9DD3-E1A9A7CFA6A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86F7325-4E3B-482E-899E-F5D7E8A6B5E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38F4660-A342-4FBF-91C8-020A2B0EE83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45744D7-B403-4ABC-8F15-D965DAE00DD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D39794E-8CE6-4D03-8866-DA98D4B313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3803D-26F4-41FB-BB67-FBECF2A4F45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75463240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573BB3-32FD-44D6-8922-6E9881008D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F8E8691-99AC-47A5-B7F1-ADC74BD511A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79CB724-72C8-48B2-B5E8-E677BBA8AE9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D4F5B96-7E82-4828-B43B-9E7466B0B35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45513EB-EB85-4EDB-9C9D-B49A11B11AE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7329B2D-7964-4D37-9208-A5B9E698203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3803D-26F4-41FB-BB67-FBECF2A4F45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434832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sentation - Conte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Espace réservé du contenu 3"/>
          <p:cNvSpPr>
            <a:spLocks noGrp="1"/>
          </p:cNvSpPr>
          <p:nvPr>
            <p:ph sz="quarter" idx="10" hasCustomPrompt="1"/>
          </p:nvPr>
        </p:nvSpPr>
        <p:spPr>
          <a:xfrm>
            <a:off x="737594" y="1093985"/>
            <a:ext cx="7668815" cy="3847905"/>
          </a:xfrm>
          <a:prstGeom prst="rect">
            <a:avLst/>
          </a:prstGeom>
        </p:spPr>
        <p:txBody>
          <a:bodyPr>
            <a:normAutofit/>
          </a:bodyPr>
          <a:lstStyle>
            <a:lvl1pPr marL="171450" indent="-171450">
              <a:buClr>
                <a:schemeClr val="accent2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1pPr>
            <a:lvl2pPr marL="514350" indent="-171450">
              <a:buClr>
                <a:schemeClr val="accent2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2pPr>
            <a:lvl3pPr marL="857250" indent="-171450">
              <a:buClr>
                <a:schemeClr val="accent2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3pPr>
            <a:lvl4pPr marL="1200150" indent="-171450">
              <a:buClr>
                <a:schemeClr val="accent2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4pPr>
          </a:lstStyle>
          <a:p>
            <a:pPr lvl="0"/>
            <a:r>
              <a:rPr lang="fr-FR" err="1"/>
              <a:t>Level</a:t>
            </a:r>
            <a:r>
              <a:rPr lang="fr-FR"/>
              <a:t> 1</a:t>
            </a:r>
          </a:p>
          <a:p>
            <a:pPr lvl="1"/>
            <a:r>
              <a:rPr lang="fr-FR" err="1"/>
              <a:t>Level</a:t>
            </a:r>
            <a:r>
              <a:rPr lang="fr-FR"/>
              <a:t> 2</a:t>
            </a:r>
          </a:p>
          <a:p>
            <a:pPr lvl="2"/>
            <a:r>
              <a:rPr lang="fr-FR" err="1"/>
              <a:t>Level</a:t>
            </a:r>
            <a:r>
              <a:rPr lang="fr-FR"/>
              <a:t> 3</a:t>
            </a:r>
          </a:p>
          <a:p>
            <a:pPr lvl="3"/>
            <a:r>
              <a:rPr lang="fr-FR" err="1"/>
              <a:t>Level</a:t>
            </a:r>
            <a:r>
              <a:rPr lang="fr-FR"/>
              <a:t> 4</a:t>
            </a:r>
          </a:p>
        </p:txBody>
      </p:sp>
      <p:sp>
        <p:nvSpPr>
          <p:cNvPr id="5" name="Titre 13"/>
          <p:cNvSpPr>
            <a:spLocks noGrp="1"/>
          </p:cNvSpPr>
          <p:nvPr>
            <p:ph type="title" hasCustomPrompt="1"/>
          </p:nvPr>
        </p:nvSpPr>
        <p:spPr>
          <a:xfrm>
            <a:off x="737594" y="506219"/>
            <a:ext cx="6245657" cy="587767"/>
          </a:xfrm>
          <a:prstGeom prst="rect">
            <a:avLst/>
          </a:prstGeom>
        </p:spPr>
        <p:txBody>
          <a:bodyPr/>
          <a:lstStyle>
            <a:lvl1pPr>
              <a:defRPr sz="2100" b="1" i="0" baseline="0"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fr-FR" err="1"/>
              <a:t>Presentation</a:t>
            </a:r>
            <a:r>
              <a:rPr lang="fr-FR"/>
              <a:t> </a:t>
            </a:r>
            <a:r>
              <a:rPr lang="fr-FR" err="1"/>
              <a:t>title</a:t>
            </a:r>
            <a:r>
              <a:rPr lang="fr-FR"/>
              <a:t> – one line</a:t>
            </a:r>
          </a:p>
        </p:txBody>
      </p:sp>
      <p:sp>
        <p:nvSpPr>
          <p:cNvPr id="7" name="ZoneTexte 6"/>
          <p:cNvSpPr txBox="1"/>
          <p:nvPr userDrawn="1"/>
        </p:nvSpPr>
        <p:spPr>
          <a:xfrm>
            <a:off x="6591906" y="6216897"/>
            <a:ext cx="22497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</a:pPr>
            <a:fld id="{81EA0223-3D14-C84A-AE2B-9CB9ED9A928C}" type="slidenum">
              <a:rPr lang="fr-FR" sz="1200" smtClean="0">
                <a:solidFill>
                  <a:srgbClr val="656865"/>
                </a:solidFill>
                <a:latin typeface="Arial"/>
              </a:rPr>
              <a:pPr algn="r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fr-FR" sz="1200">
              <a:solidFill>
                <a:srgbClr val="656865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5908701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51">
          <p15:clr>
            <a:srgbClr val="FBAE40"/>
          </p15:clr>
        </p15:guide>
        <p15:guide id="2" orient="horz" pos="504">
          <p15:clr>
            <a:srgbClr val="FBAE40"/>
          </p15:clr>
        </p15:guide>
        <p15:guide id="3" orient="horz" pos="3113">
          <p15:clr>
            <a:srgbClr val="FBAE40"/>
          </p15:clr>
        </p15:guide>
        <p15:guide id="4" pos="6992">
          <p15:clr>
            <a:srgbClr val="FBAE40"/>
          </p15:clr>
        </p15:guide>
      </p15:sldGuideLst>
    </p:ext>
  </p:extLst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216807E-CEDF-4AA8-A5CF-42470937EE7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AA6DAE3-ADF0-4FFC-9D48-E93AE4BAE48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7DDD6F7A-570D-4010-914C-6E89D5ED7F5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D215C27-AB7B-4AD6-A8BE-88C7A028B7D2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378D417-5A4C-432D-924B-30CB64F82011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E69C2E5-1792-4110-845E-C21CDDBA79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43712C1-D646-4E33-8EF1-166A6FF207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DD91295-E6E3-44BB-BF04-BAF0EC3411D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3803D-26F4-41FB-BB67-FBECF2A4F45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97338962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7C68EA-8D0A-48B3-B203-838E05711B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3B01D68-B173-4654-803F-71C36F3A0C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57E05795-540B-4AB1-8EED-E52AB63102A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691A16B-9549-42FD-9252-FEE02260D1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3803D-26F4-41FB-BB67-FBECF2A4F45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45065410"/>
      </p:ext>
    </p:extLst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BE9E7E37-BFA0-4F59-B204-D2C5B52E842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A45BD44-19CB-4F14-8F55-59254421A61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64DE002-FB50-4AED-9D63-0F43571AD9E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3803D-26F4-41FB-BB67-FBECF2A4F45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05351426"/>
      </p:ext>
    </p:extLst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653238-1F82-4A52-80D5-B6C610AAE56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D21EBEC-691A-49D5-B975-633F84FECEC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0DF5F3B-9594-41EC-AD7A-60A82C29D12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D5FF1EB-2E92-4E35-AA86-1C3F897DEFB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32465B8-E710-41C8-8243-56494616268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1B136-F7AC-4E4B-82BE-E8559A0DE8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3803D-26F4-41FB-BB67-FBECF2A4F45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27453731"/>
      </p:ext>
    </p:extLst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D49A8A-0936-41D2-BD7D-47D42A10575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A376FCE-8DFF-4727-977C-A52DBA85999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15B8F16-0584-4316-8AAA-1717BF625EA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C002576-670E-47AC-81B5-673F166828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03A8B24-8BDC-45CD-AB03-5E0125E93E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41CE1DE1-ABB3-477D-881E-1CF3114FCA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3803D-26F4-41FB-BB67-FBECF2A4F45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30131764"/>
      </p:ext>
    </p:extLst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25835C-F948-4893-8D2F-479C3D0806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A2B7B10-A790-416A-9A5F-2BB110F545A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0DD30A0-64A9-4AD6-B7D4-3D66AB4F1D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7E15B17-6113-4186-BDCB-5099BB1485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00FC93B-4263-43A7-B8F0-23A9597FDC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3803D-26F4-41FB-BB67-FBECF2A4F45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76255658"/>
      </p:ext>
    </p:extLst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4E57542A-A6FD-4D00-8BD1-81719AA8DC3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959AF168-A30F-4048-93D6-A818982A210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C75416F-5B6A-468B-B568-32B11D3C61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23C54CC-34B2-4281-B659-925A0DCA12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309E0BE-2FCF-46D6-B07E-D83B848CFD1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F3803D-26F4-41FB-BB67-FBECF2A4F45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14924377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resentation - Content - Smart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ZoneTexte 4"/>
          <p:cNvSpPr txBox="1"/>
          <p:nvPr userDrawn="1"/>
        </p:nvSpPr>
        <p:spPr>
          <a:xfrm>
            <a:off x="7060450" y="6216897"/>
            <a:ext cx="16872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1EA0223-3D14-C84A-AE2B-9CB9ED9A928C}" type="slidenum">
              <a:rPr lang="fr-FR" sz="1200" smtClean="0">
                <a:solidFill>
                  <a:schemeClr val="tx2"/>
                </a:solidFill>
              </a:rPr>
              <a:pPr algn="r"/>
              <a:t>‹#›</a:t>
            </a:fld>
            <a:endParaRPr lang="fr-FR" sz="1200">
              <a:solidFill>
                <a:schemeClr val="tx2"/>
              </a:solidFill>
            </a:endParaRPr>
          </a:p>
        </p:txBody>
      </p:sp>
      <p:sp>
        <p:nvSpPr>
          <p:cNvPr id="6" name="Titre 13"/>
          <p:cNvSpPr>
            <a:spLocks noGrp="1"/>
          </p:cNvSpPr>
          <p:nvPr>
            <p:ph type="title" hasCustomPrompt="1"/>
          </p:nvPr>
        </p:nvSpPr>
        <p:spPr>
          <a:xfrm>
            <a:off x="656035" y="506217"/>
            <a:ext cx="6245657" cy="587767"/>
          </a:xfrm>
          <a:prstGeom prst="rect">
            <a:avLst/>
          </a:prstGeom>
        </p:spPr>
        <p:txBody>
          <a:bodyPr/>
          <a:lstStyle>
            <a:lvl1pPr>
              <a:defRPr sz="2100" b="1" i="0" baseline="0"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fr-FR" err="1"/>
              <a:t>Presentation</a:t>
            </a:r>
            <a:r>
              <a:rPr lang="fr-FR"/>
              <a:t> </a:t>
            </a:r>
            <a:r>
              <a:rPr lang="fr-FR" err="1"/>
              <a:t>title</a:t>
            </a:r>
            <a:r>
              <a:rPr lang="fr-FR"/>
              <a:t> – one line</a:t>
            </a:r>
          </a:p>
        </p:txBody>
      </p:sp>
      <p:sp>
        <p:nvSpPr>
          <p:cNvPr id="8" name="Espace réservé du contenu 3"/>
          <p:cNvSpPr>
            <a:spLocks noGrp="1"/>
          </p:cNvSpPr>
          <p:nvPr>
            <p:ph sz="quarter" idx="10" hasCustomPrompt="1"/>
          </p:nvPr>
        </p:nvSpPr>
        <p:spPr>
          <a:xfrm>
            <a:off x="656035" y="1093984"/>
            <a:ext cx="1910170" cy="4674993"/>
          </a:xfrm>
          <a:prstGeom prst="rect">
            <a:avLst/>
          </a:prstGeom>
        </p:spPr>
        <p:txBody>
          <a:bodyPr>
            <a:normAutofit/>
          </a:bodyPr>
          <a:lstStyle>
            <a:lvl1pPr marL="171450" indent="-171450">
              <a:buClr>
                <a:schemeClr val="accent4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1pPr>
            <a:lvl2pPr marL="514350" indent="-171450">
              <a:buClr>
                <a:schemeClr val="accent4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2pPr>
            <a:lvl3pPr marL="857250" indent="-171450">
              <a:buClr>
                <a:schemeClr val="accent4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3pPr>
            <a:lvl4pPr marL="1200150" indent="-171450">
              <a:buClr>
                <a:schemeClr val="accent4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4pPr>
          </a:lstStyle>
          <a:p>
            <a:pPr lvl="0"/>
            <a:r>
              <a:rPr lang="fr-FR" err="1"/>
              <a:t>Level</a:t>
            </a:r>
            <a:r>
              <a:rPr lang="fr-FR"/>
              <a:t> 1</a:t>
            </a:r>
          </a:p>
          <a:p>
            <a:pPr lvl="1"/>
            <a:r>
              <a:rPr lang="fr-FR" err="1"/>
              <a:t>Level</a:t>
            </a:r>
            <a:r>
              <a:rPr lang="fr-FR"/>
              <a:t> 2</a:t>
            </a:r>
          </a:p>
          <a:p>
            <a:pPr lvl="2"/>
            <a:r>
              <a:rPr lang="fr-FR" err="1"/>
              <a:t>Level</a:t>
            </a:r>
            <a:r>
              <a:rPr lang="fr-FR"/>
              <a:t> 3</a:t>
            </a:r>
          </a:p>
          <a:p>
            <a:pPr lvl="3"/>
            <a:r>
              <a:rPr lang="fr-FR" err="1"/>
              <a:t>Level</a:t>
            </a:r>
            <a:r>
              <a:rPr lang="fr-FR"/>
              <a:t> 4</a:t>
            </a:r>
          </a:p>
        </p:txBody>
      </p:sp>
      <p:sp>
        <p:nvSpPr>
          <p:cNvPr id="4" name="Espace réservé du graphique SmartArt 3"/>
          <p:cNvSpPr>
            <a:spLocks noGrp="1"/>
          </p:cNvSpPr>
          <p:nvPr>
            <p:ph type="dgm" sz="quarter" idx="11" hasCustomPrompt="1"/>
          </p:nvPr>
        </p:nvSpPr>
        <p:spPr>
          <a:xfrm>
            <a:off x="2699147" y="1093789"/>
            <a:ext cx="6048375" cy="4675187"/>
          </a:xfrm>
          <a:prstGeom prst="rect">
            <a:avLst/>
          </a:prstGeom>
        </p:spPr>
        <p:txBody>
          <a:bodyPr vert="horz"/>
          <a:lstStyle>
            <a:lvl1pPr>
              <a:defRPr baseline="0"/>
            </a:lvl1pPr>
          </a:lstStyle>
          <a:p>
            <a:r>
              <a:rPr lang="fr-FR"/>
              <a:t>Smart art</a:t>
            </a:r>
          </a:p>
        </p:txBody>
      </p:sp>
    </p:spTree>
    <p:extLst>
      <p:ext uri="{BB962C8B-B14F-4D97-AF65-F5344CB8AC3E}">
        <p14:creationId xmlns:p14="http://schemas.microsoft.com/office/powerpoint/2010/main" val="153564573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51">
          <p15:clr>
            <a:srgbClr val="FBAE40"/>
          </p15:clr>
        </p15:guide>
        <p15:guide id="2" orient="horz" pos="1253">
          <p15:clr>
            <a:srgbClr val="FBAE40"/>
          </p15:clr>
        </p15:guide>
        <p15:guide id="3" orient="horz" pos="3634">
          <p15:clr>
            <a:srgbClr val="FBAE40"/>
          </p15:clr>
        </p15:guide>
        <p15:guide id="4" pos="6992">
          <p15:clr>
            <a:srgbClr val="FBAE40"/>
          </p15:clr>
        </p15:guide>
      </p15:sldGuideLst>
    </p:ext>
  </p:extLst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Presentation - Empty -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" y="2"/>
            <a:ext cx="9143332" cy="6857499"/>
          </a:xfrm>
          <a:prstGeom prst="rect">
            <a:avLst/>
          </a:prstGeom>
        </p:spPr>
      </p:pic>
      <p:sp>
        <p:nvSpPr>
          <p:cNvPr id="7" name="ZoneTexte 6"/>
          <p:cNvSpPr txBox="1"/>
          <p:nvPr userDrawn="1"/>
        </p:nvSpPr>
        <p:spPr>
          <a:xfrm>
            <a:off x="6591906" y="6216897"/>
            <a:ext cx="22497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r" defTabSz="6858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81EA0223-3D14-C84A-AE2B-9CB9ED9A928C}" type="slidenum">
              <a:rPr kumimoji="0" lang="fr-FR" sz="1200" b="0" i="0" u="none" strike="noStrike" kern="1200" cap="none" spc="0" normalizeH="0" baseline="0" noProof="0" smtClean="0">
                <a:ln>
                  <a:noFill/>
                </a:ln>
                <a:solidFill>
                  <a:srgbClr val="737373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pPr marL="0" marR="0" lvl="0" indent="0" algn="r" defTabSz="6858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fr-FR" sz="1200" b="0" i="0" u="none" strike="noStrike" kern="1200" cap="none" spc="0" normalizeH="0" baseline="0" noProof="0">
              <a:ln>
                <a:noFill/>
              </a:ln>
              <a:solidFill>
                <a:srgbClr val="737373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sp>
        <p:nvSpPr>
          <p:cNvPr id="8" name="Titre 13"/>
          <p:cNvSpPr>
            <a:spLocks noGrp="1"/>
          </p:cNvSpPr>
          <p:nvPr>
            <p:ph type="title" hasCustomPrompt="1"/>
          </p:nvPr>
        </p:nvSpPr>
        <p:spPr>
          <a:xfrm>
            <a:off x="737594" y="565743"/>
            <a:ext cx="6245657" cy="587767"/>
          </a:xfrm>
          <a:prstGeom prst="rect">
            <a:avLst/>
          </a:prstGeom>
        </p:spPr>
        <p:txBody>
          <a:bodyPr/>
          <a:lstStyle>
            <a:lvl1pPr>
              <a:defRPr sz="2100" b="1" i="0" baseline="0"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fr-FR" err="1"/>
              <a:t>Presentation</a:t>
            </a:r>
            <a:r>
              <a:rPr lang="fr-FR"/>
              <a:t> </a:t>
            </a:r>
            <a:r>
              <a:rPr lang="fr-FR" err="1"/>
              <a:t>title</a:t>
            </a:r>
            <a:r>
              <a:rPr lang="fr-FR"/>
              <a:t> – one line</a:t>
            </a:r>
          </a:p>
        </p:txBody>
      </p:sp>
      <p:sp>
        <p:nvSpPr>
          <p:cNvPr id="10" name="Espace réservé du tableau 4"/>
          <p:cNvSpPr>
            <a:spLocks noGrp="1"/>
          </p:cNvSpPr>
          <p:nvPr>
            <p:ph type="tbl" sz="quarter" idx="10"/>
          </p:nvPr>
        </p:nvSpPr>
        <p:spPr>
          <a:xfrm>
            <a:off x="738188" y="1155982"/>
            <a:ext cx="7667625" cy="4620245"/>
          </a:xfrm>
          <a:prstGeom prst="rect">
            <a:avLst/>
          </a:prstGeom>
        </p:spPr>
        <p:txBody>
          <a:bodyPr vert="horz"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1879549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51">
          <p15:clr>
            <a:srgbClr val="FBAE40"/>
          </p15:clr>
        </p15:guide>
        <p15:guide id="2" orient="horz" pos="1253">
          <p15:clr>
            <a:srgbClr val="FBAE40"/>
          </p15:clr>
        </p15:guide>
        <p15:guide id="3" orient="horz" pos="3634">
          <p15:clr>
            <a:srgbClr val="FBAE40"/>
          </p15:clr>
        </p15:guide>
        <p15:guide id="4" pos="6992">
          <p15:clr>
            <a:srgbClr val="FBAE40"/>
          </p15:clr>
        </p15:guide>
      </p15:sldGuideLst>
    </p:ext>
  </p:extLst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Presentation - Two content shap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10" name="Espace réservé du contenu 3"/>
          <p:cNvSpPr>
            <a:spLocks noGrp="1"/>
          </p:cNvSpPr>
          <p:nvPr>
            <p:ph sz="quarter" idx="10" hasCustomPrompt="1"/>
          </p:nvPr>
        </p:nvSpPr>
        <p:spPr>
          <a:xfrm>
            <a:off x="656035" y="1093984"/>
            <a:ext cx="3809040" cy="4674993"/>
          </a:xfrm>
          <a:prstGeom prst="rect">
            <a:avLst/>
          </a:prstGeom>
        </p:spPr>
        <p:txBody>
          <a:bodyPr>
            <a:normAutofit/>
          </a:bodyPr>
          <a:lstStyle>
            <a:lvl1pPr marL="171450" indent="-171450">
              <a:buClr>
                <a:schemeClr val="accent4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1pPr>
            <a:lvl2pPr marL="514350" indent="-171450">
              <a:buClr>
                <a:schemeClr val="accent4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2pPr>
            <a:lvl3pPr marL="857250" indent="-171450">
              <a:buClr>
                <a:schemeClr val="accent4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3pPr>
            <a:lvl4pPr marL="1200150" indent="-171450">
              <a:buClr>
                <a:schemeClr val="accent4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4pPr>
          </a:lstStyle>
          <a:p>
            <a:pPr lvl="0"/>
            <a:r>
              <a:rPr lang="fr-FR" err="1"/>
              <a:t>Level</a:t>
            </a:r>
            <a:r>
              <a:rPr lang="fr-FR"/>
              <a:t> 1</a:t>
            </a:r>
          </a:p>
          <a:p>
            <a:pPr lvl="1"/>
            <a:r>
              <a:rPr lang="fr-FR" err="1"/>
              <a:t>Level</a:t>
            </a:r>
            <a:r>
              <a:rPr lang="fr-FR"/>
              <a:t> 2</a:t>
            </a:r>
          </a:p>
          <a:p>
            <a:pPr lvl="2"/>
            <a:r>
              <a:rPr lang="fr-FR" err="1"/>
              <a:t>Level</a:t>
            </a:r>
            <a:r>
              <a:rPr lang="fr-FR"/>
              <a:t> 3</a:t>
            </a:r>
          </a:p>
          <a:p>
            <a:pPr lvl="3"/>
            <a:r>
              <a:rPr lang="fr-FR" err="1"/>
              <a:t>Level</a:t>
            </a:r>
            <a:r>
              <a:rPr lang="fr-FR"/>
              <a:t> 4</a:t>
            </a:r>
          </a:p>
        </p:txBody>
      </p:sp>
      <p:sp>
        <p:nvSpPr>
          <p:cNvPr id="13" name="Titre 13"/>
          <p:cNvSpPr>
            <a:spLocks noGrp="1"/>
          </p:cNvSpPr>
          <p:nvPr>
            <p:ph type="title" hasCustomPrompt="1"/>
          </p:nvPr>
        </p:nvSpPr>
        <p:spPr>
          <a:xfrm>
            <a:off x="656035" y="506217"/>
            <a:ext cx="6245657" cy="587767"/>
          </a:xfrm>
          <a:prstGeom prst="rect">
            <a:avLst/>
          </a:prstGeom>
        </p:spPr>
        <p:txBody>
          <a:bodyPr/>
          <a:lstStyle>
            <a:lvl1pPr>
              <a:defRPr sz="2100" b="1" i="0" baseline="0"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fr-FR" err="1"/>
              <a:t>Presentation</a:t>
            </a:r>
            <a:r>
              <a:rPr lang="fr-FR"/>
              <a:t> </a:t>
            </a:r>
            <a:r>
              <a:rPr lang="fr-FR" err="1"/>
              <a:t>title</a:t>
            </a:r>
            <a:r>
              <a:rPr lang="fr-FR"/>
              <a:t> – one line</a:t>
            </a:r>
          </a:p>
        </p:txBody>
      </p:sp>
      <p:sp>
        <p:nvSpPr>
          <p:cNvPr id="5" name="ZoneTexte 4"/>
          <p:cNvSpPr txBox="1"/>
          <p:nvPr userDrawn="1"/>
        </p:nvSpPr>
        <p:spPr>
          <a:xfrm>
            <a:off x="7060450" y="6216897"/>
            <a:ext cx="168728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1EA0223-3D14-C84A-AE2B-9CB9ED9A928C}" type="slidenum">
              <a:rPr lang="fr-FR" sz="1200" smtClean="0">
                <a:solidFill>
                  <a:schemeClr val="tx2"/>
                </a:solidFill>
              </a:rPr>
              <a:pPr algn="r"/>
              <a:t>‹#›</a:t>
            </a:fld>
            <a:endParaRPr lang="fr-FR" sz="1200">
              <a:solidFill>
                <a:schemeClr val="tx2"/>
              </a:solidFill>
            </a:endParaRPr>
          </a:p>
        </p:txBody>
      </p:sp>
      <p:sp>
        <p:nvSpPr>
          <p:cNvPr id="6" name="Espace réservé du contenu 3"/>
          <p:cNvSpPr>
            <a:spLocks noGrp="1"/>
          </p:cNvSpPr>
          <p:nvPr>
            <p:ph sz="quarter" idx="11" hasCustomPrompt="1"/>
          </p:nvPr>
        </p:nvSpPr>
        <p:spPr>
          <a:xfrm>
            <a:off x="4774475" y="1093984"/>
            <a:ext cx="3779540" cy="4674993"/>
          </a:xfrm>
          <a:prstGeom prst="rect">
            <a:avLst/>
          </a:prstGeom>
        </p:spPr>
        <p:txBody>
          <a:bodyPr>
            <a:normAutofit/>
          </a:bodyPr>
          <a:lstStyle>
            <a:lvl1pPr marL="171450" indent="-171450">
              <a:buClr>
                <a:schemeClr val="accent4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1pPr>
            <a:lvl2pPr marL="514350" indent="-171450">
              <a:buClr>
                <a:schemeClr val="accent4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2pPr>
            <a:lvl3pPr marL="857250" indent="-171450">
              <a:buClr>
                <a:schemeClr val="accent4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3pPr>
            <a:lvl4pPr marL="1200150" indent="-171450">
              <a:buClr>
                <a:schemeClr val="accent4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4pPr>
          </a:lstStyle>
          <a:p>
            <a:pPr lvl="0"/>
            <a:r>
              <a:rPr lang="fr-FR" err="1"/>
              <a:t>Level</a:t>
            </a:r>
            <a:r>
              <a:rPr lang="fr-FR"/>
              <a:t> 1</a:t>
            </a:r>
          </a:p>
          <a:p>
            <a:pPr lvl="1"/>
            <a:r>
              <a:rPr lang="fr-FR" err="1"/>
              <a:t>Level</a:t>
            </a:r>
            <a:r>
              <a:rPr lang="fr-FR"/>
              <a:t> 2</a:t>
            </a:r>
          </a:p>
          <a:p>
            <a:pPr lvl="2"/>
            <a:r>
              <a:rPr lang="fr-FR" err="1"/>
              <a:t>Level</a:t>
            </a:r>
            <a:r>
              <a:rPr lang="fr-FR"/>
              <a:t> 3</a:t>
            </a:r>
          </a:p>
          <a:p>
            <a:pPr lvl="3"/>
            <a:r>
              <a:rPr lang="fr-FR" err="1"/>
              <a:t>Level</a:t>
            </a:r>
            <a:r>
              <a:rPr lang="fr-FR"/>
              <a:t> 4</a:t>
            </a:r>
          </a:p>
        </p:txBody>
      </p:sp>
    </p:spTree>
    <p:extLst>
      <p:ext uri="{BB962C8B-B14F-4D97-AF65-F5344CB8AC3E}">
        <p14:creationId xmlns:p14="http://schemas.microsoft.com/office/powerpoint/2010/main" val="30392605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51">
          <p15:clr>
            <a:srgbClr val="FBAE40"/>
          </p15:clr>
        </p15:guide>
        <p15:guide id="2" orient="horz" pos="1253">
          <p15:clr>
            <a:srgbClr val="FBAE40"/>
          </p15:clr>
        </p15:guide>
        <p15:guide id="3" orient="horz" pos="3634">
          <p15:clr>
            <a:srgbClr val="FBAE40"/>
          </p15:clr>
        </p15:guide>
        <p15:guide id="4" pos="6992">
          <p15:clr>
            <a:srgbClr val="FBAE40"/>
          </p15:clr>
        </p15:guide>
      </p15:sldGuideLst>
    </p:ext>
  </p:extLs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sentation - Empty -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" y="2"/>
            <a:ext cx="9143332" cy="6857499"/>
          </a:xfrm>
          <a:prstGeom prst="rect">
            <a:avLst/>
          </a:prstGeom>
        </p:spPr>
      </p:pic>
      <p:sp>
        <p:nvSpPr>
          <p:cNvPr id="8" name="Espace réservé du contenu 3"/>
          <p:cNvSpPr>
            <a:spLocks noGrp="1"/>
          </p:cNvSpPr>
          <p:nvPr>
            <p:ph sz="quarter" idx="10" hasCustomPrompt="1"/>
          </p:nvPr>
        </p:nvSpPr>
        <p:spPr>
          <a:xfrm>
            <a:off x="737594" y="1093985"/>
            <a:ext cx="7668815" cy="4674993"/>
          </a:xfrm>
          <a:prstGeom prst="rect">
            <a:avLst/>
          </a:prstGeom>
        </p:spPr>
        <p:txBody>
          <a:bodyPr>
            <a:normAutofit/>
          </a:bodyPr>
          <a:lstStyle>
            <a:lvl1pPr marL="171450" indent="-171450">
              <a:buClr>
                <a:schemeClr val="accent2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1pPr>
            <a:lvl2pPr marL="514350" indent="-171450">
              <a:buClr>
                <a:schemeClr val="accent2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2pPr>
            <a:lvl3pPr marL="857250" indent="-171450">
              <a:buClr>
                <a:schemeClr val="accent2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3pPr>
            <a:lvl4pPr marL="1200150" indent="-171450">
              <a:buClr>
                <a:schemeClr val="accent2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4pPr>
          </a:lstStyle>
          <a:p>
            <a:pPr lvl="0"/>
            <a:r>
              <a:rPr lang="fr-FR" err="1"/>
              <a:t>Level</a:t>
            </a:r>
            <a:r>
              <a:rPr lang="fr-FR"/>
              <a:t> 1</a:t>
            </a:r>
          </a:p>
          <a:p>
            <a:pPr lvl="1"/>
            <a:r>
              <a:rPr lang="fr-FR" err="1"/>
              <a:t>Level</a:t>
            </a:r>
            <a:r>
              <a:rPr lang="fr-FR"/>
              <a:t> 2</a:t>
            </a:r>
          </a:p>
          <a:p>
            <a:pPr lvl="2"/>
            <a:r>
              <a:rPr lang="fr-FR" err="1"/>
              <a:t>Level</a:t>
            </a:r>
            <a:r>
              <a:rPr lang="fr-FR"/>
              <a:t> 3</a:t>
            </a:r>
          </a:p>
          <a:p>
            <a:pPr lvl="3"/>
            <a:r>
              <a:rPr lang="fr-FR" err="1"/>
              <a:t>Level</a:t>
            </a:r>
            <a:r>
              <a:rPr lang="fr-FR"/>
              <a:t> 4</a:t>
            </a:r>
          </a:p>
        </p:txBody>
      </p:sp>
      <p:sp>
        <p:nvSpPr>
          <p:cNvPr id="10" name="Titre 13"/>
          <p:cNvSpPr>
            <a:spLocks noGrp="1"/>
          </p:cNvSpPr>
          <p:nvPr>
            <p:ph type="title" hasCustomPrompt="1"/>
          </p:nvPr>
        </p:nvSpPr>
        <p:spPr>
          <a:xfrm>
            <a:off x="737594" y="506219"/>
            <a:ext cx="6245657" cy="587767"/>
          </a:xfrm>
          <a:prstGeom prst="rect">
            <a:avLst/>
          </a:prstGeom>
        </p:spPr>
        <p:txBody>
          <a:bodyPr/>
          <a:lstStyle>
            <a:lvl1pPr>
              <a:defRPr sz="2100" b="1" i="0" baseline="0"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fr-FR" err="1"/>
              <a:t>Presentation</a:t>
            </a:r>
            <a:r>
              <a:rPr lang="fr-FR"/>
              <a:t> </a:t>
            </a:r>
            <a:r>
              <a:rPr lang="fr-FR" err="1"/>
              <a:t>title</a:t>
            </a:r>
            <a:r>
              <a:rPr lang="fr-FR"/>
              <a:t> – one line</a:t>
            </a:r>
          </a:p>
        </p:txBody>
      </p:sp>
      <p:sp>
        <p:nvSpPr>
          <p:cNvPr id="7" name="ZoneTexte 6"/>
          <p:cNvSpPr txBox="1"/>
          <p:nvPr userDrawn="1"/>
        </p:nvSpPr>
        <p:spPr>
          <a:xfrm>
            <a:off x="6591906" y="6216897"/>
            <a:ext cx="22497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</a:pPr>
            <a:fld id="{81EA0223-3D14-C84A-AE2B-9CB9ED9A928C}" type="slidenum">
              <a:rPr lang="fr-FR" sz="1200" smtClean="0">
                <a:solidFill>
                  <a:srgbClr val="656865"/>
                </a:solidFill>
                <a:latin typeface="Arial"/>
              </a:rPr>
              <a:pPr algn="r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fr-FR" sz="1200">
              <a:solidFill>
                <a:srgbClr val="656865"/>
              </a:solidFill>
              <a:latin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234342515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51">
          <p15:clr>
            <a:srgbClr val="FBAE40"/>
          </p15:clr>
        </p15:guide>
        <p15:guide id="2" orient="horz" pos="1253">
          <p15:clr>
            <a:srgbClr val="FBAE40"/>
          </p15:clr>
        </p15:guide>
        <p15:guide id="3" orient="horz" pos="3634">
          <p15:clr>
            <a:srgbClr val="FBAE40"/>
          </p15:clr>
        </p15:guide>
        <p15:guide id="4" pos="6992">
          <p15:clr>
            <a:srgbClr val="FBAE40"/>
          </p15:clr>
        </p15:guide>
      </p15:sldGuideLst>
    </p:ext>
  </p:extLst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sentation -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" y="0"/>
            <a:ext cx="9143332" cy="6857499"/>
          </a:xfrm>
          <a:prstGeom prst="rect">
            <a:avLst/>
          </a:prstGeom>
        </p:spPr>
      </p:pic>
      <p:sp>
        <p:nvSpPr>
          <p:cNvPr id="9" name="Titre 13"/>
          <p:cNvSpPr>
            <a:spLocks noGrp="1"/>
          </p:cNvSpPr>
          <p:nvPr>
            <p:ph type="title" hasCustomPrompt="1"/>
          </p:nvPr>
        </p:nvSpPr>
        <p:spPr>
          <a:xfrm>
            <a:off x="1038802" y="3961397"/>
            <a:ext cx="6245657" cy="587767"/>
          </a:xfrm>
          <a:prstGeom prst="rect">
            <a:avLst/>
          </a:prstGeom>
        </p:spPr>
        <p:txBody>
          <a:bodyPr/>
          <a:lstStyle>
            <a:lvl1pPr>
              <a:defRPr sz="3500" b="1" i="0" baseline="0"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fr-FR" err="1"/>
              <a:t>Presentation</a:t>
            </a:r>
            <a:r>
              <a:rPr lang="fr-FR"/>
              <a:t> </a:t>
            </a:r>
            <a:r>
              <a:rPr lang="fr-FR" err="1"/>
              <a:t>title</a:t>
            </a:r>
            <a:r>
              <a:rPr lang="fr-FR"/>
              <a:t> – one line</a:t>
            </a:r>
          </a:p>
        </p:txBody>
      </p:sp>
      <p:sp>
        <p:nvSpPr>
          <p:cNvPr id="10" name="Espace réservé du texte 16"/>
          <p:cNvSpPr>
            <a:spLocks noGrp="1"/>
          </p:cNvSpPr>
          <p:nvPr>
            <p:ph type="body" sz="quarter" idx="10" hasCustomPrompt="1"/>
          </p:nvPr>
        </p:nvSpPr>
        <p:spPr>
          <a:xfrm>
            <a:off x="1038441" y="4557940"/>
            <a:ext cx="6246019" cy="46967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 baseline="0">
                <a:solidFill>
                  <a:schemeClr val="tx2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fr-FR" err="1"/>
              <a:t>Presentation</a:t>
            </a:r>
            <a:r>
              <a:rPr lang="fr-FR"/>
              <a:t> </a:t>
            </a:r>
            <a:r>
              <a:rPr lang="fr-FR" err="1"/>
              <a:t>subtitle</a:t>
            </a:r>
            <a:r>
              <a:rPr lang="fr-FR"/>
              <a:t> – one line</a:t>
            </a:r>
          </a:p>
        </p:txBody>
      </p:sp>
      <p:sp>
        <p:nvSpPr>
          <p:cNvPr id="11" name="Espace réservé du texte 16"/>
          <p:cNvSpPr>
            <a:spLocks noGrp="1"/>
          </p:cNvSpPr>
          <p:nvPr>
            <p:ph type="body" sz="quarter" idx="11" hasCustomPrompt="1"/>
          </p:nvPr>
        </p:nvSpPr>
        <p:spPr>
          <a:xfrm>
            <a:off x="1038441" y="5043451"/>
            <a:ext cx="6246019" cy="46967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aseline="0">
                <a:solidFill>
                  <a:schemeClr val="tx2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fr-FR" err="1"/>
              <a:t>Presenter</a:t>
            </a:r>
            <a:r>
              <a:rPr lang="fr-FR"/>
              <a:t> – Location – Date</a:t>
            </a:r>
          </a:p>
        </p:txBody>
      </p:sp>
    </p:spTree>
    <p:extLst>
      <p:ext uri="{BB962C8B-B14F-4D97-AF65-F5344CB8AC3E}">
        <p14:creationId xmlns:p14="http://schemas.microsoft.com/office/powerpoint/2010/main" val="148382045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756">
          <p15:clr>
            <a:srgbClr val="FBAE40"/>
          </p15:clr>
        </p15:guide>
      </p15:sldGuideLst>
    </p:ext>
  </p:extLst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resentation -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re 13"/>
          <p:cNvSpPr>
            <a:spLocks noGrp="1"/>
          </p:cNvSpPr>
          <p:nvPr>
            <p:ph type="title" hasCustomPrompt="1"/>
          </p:nvPr>
        </p:nvSpPr>
        <p:spPr>
          <a:xfrm>
            <a:off x="1038802" y="3961397"/>
            <a:ext cx="6245657" cy="587767"/>
          </a:xfrm>
          <a:prstGeom prst="rect">
            <a:avLst/>
          </a:prstGeom>
        </p:spPr>
        <p:txBody>
          <a:bodyPr/>
          <a:lstStyle>
            <a:lvl1pPr>
              <a:defRPr sz="3500" b="1" i="0" baseline="0"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fr-FR" err="1"/>
              <a:t>Presentation</a:t>
            </a:r>
            <a:r>
              <a:rPr lang="fr-FR"/>
              <a:t> </a:t>
            </a:r>
            <a:r>
              <a:rPr lang="fr-FR" err="1"/>
              <a:t>title</a:t>
            </a:r>
            <a:r>
              <a:rPr lang="fr-FR"/>
              <a:t> – one line</a:t>
            </a:r>
          </a:p>
        </p:txBody>
      </p:sp>
      <p:sp>
        <p:nvSpPr>
          <p:cNvPr id="10" name="Espace réservé du texte 16"/>
          <p:cNvSpPr>
            <a:spLocks noGrp="1"/>
          </p:cNvSpPr>
          <p:nvPr>
            <p:ph type="body" sz="quarter" idx="10" hasCustomPrompt="1"/>
          </p:nvPr>
        </p:nvSpPr>
        <p:spPr>
          <a:xfrm>
            <a:off x="1038441" y="4557940"/>
            <a:ext cx="6246019" cy="46967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 baseline="0">
                <a:solidFill>
                  <a:schemeClr val="tx2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fr-FR" err="1"/>
              <a:t>Presentation</a:t>
            </a:r>
            <a:r>
              <a:rPr lang="fr-FR"/>
              <a:t> </a:t>
            </a:r>
            <a:r>
              <a:rPr lang="fr-FR" err="1"/>
              <a:t>subtitle</a:t>
            </a:r>
            <a:r>
              <a:rPr lang="fr-FR"/>
              <a:t> – one line</a:t>
            </a:r>
          </a:p>
        </p:txBody>
      </p:sp>
      <p:sp>
        <p:nvSpPr>
          <p:cNvPr id="11" name="Espace réservé du texte 16"/>
          <p:cNvSpPr>
            <a:spLocks noGrp="1"/>
          </p:cNvSpPr>
          <p:nvPr>
            <p:ph type="body" sz="quarter" idx="11" hasCustomPrompt="1"/>
          </p:nvPr>
        </p:nvSpPr>
        <p:spPr>
          <a:xfrm>
            <a:off x="1038441" y="5043451"/>
            <a:ext cx="6246019" cy="46967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aseline="0">
                <a:solidFill>
                  <a:schemeClr val="tx2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fr-FR" err="1"/>
              <a:t>Presenter</a:t>
            </a:r>
            <a:r>
              <a:rPr lang="fr-FR"/>
              <a:t> – Location – Date</a:t>
            </a:r>
          </a:p>
        </p:txBody>
      </p:sp>
      <p:pic>
        <p:nvPicPr>
          <p:cNvPr id="5" name="Image 4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3737668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756">
          <p15:clr>
            <a:srgbClr val="FBAE40"/>
          </p15:clr>
        </p15:guide>
      </p15:sldGuideLst>
    </p:ext>
  </p:extLst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Presentation -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2200"/>
            <a:ext cx="9144000" cy="6858000"/>
          </a:xfrm>
          <a:prstGeom prst="rect">
            <a:avLst/>
          </a:prstGeom>
        </p:spPr>
      </p:pic>
      <p:sp>
        <p:nvSpPr>
          <p:cNvPr id="9" name="Titre 13"/>
          <p:cNvSpPr>
            <a:spLocks noGrp="1"/>
          </p:cNvSpPr>
          <p:nvPr>
            <p:ph type="title" hasCustomPrompt="1"/>
          </p:nvPr>
        </p:nvSpPr>
        <p:spPr>
          <a:xfrm>
            <a:off x="830440" y="1159488"/>
            <a:ext cx="6245657" cy="1842362"/>
          </a:xfrm>
          <a:prstGeom prst="rect">
            <a:avLst/>
          </a:prstGeom>
        </p:spPr>
        <p:txBody>
          <a:bodyPr anchor="b" anchorCtr="0"/>
          <a:lstStyle>
            <a:lvl1pPr>
              <a:defRPr sz="3500" b="1" i="0" baseline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fr-FR" err="1"/>
              <a:t>Presentation</a:t>
            </a:r>
            <a:r>
              <a:rPr lang="fr-FR"/>
              <a:t> </a:t>
            </a:r>
            <a:r>
              <a:rPr lang="fr-FR" err="1"/>
              <a:t>title</a:t>
            </a:r>
            <a:r>
              <a:rPr lang="fr-FR"/>
              <a:t> – one line</a:t>
            </a:r>
          </a:p>
        </p:txBody>
      </p:sp>
      <p:sp>
        <p:nvSpPr>
          <p:cNvPr id="10" name="Espace réservé du texte 16"/>
          <p:cNvSpPr>
            <a:spLocks noGrp="1"/>
          </p:cNvSpPr>
          <p:nvPr>
            <p:ph type="body" sz="quarter" idx="10" hasCustomPrompt="1"/>
          </p:nvPr>
        </p:nvSpPr>
        <p:spPr>
          <a:xfrm>
            <a:off x="830079" y="3010626"/>
            <a:ext cx="6246019" cy="46967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 baseline="0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fr-FR" err="1"/>
              <a:t>Presentation</a:t>
            </a:r>
            <a:r>
              <a:rPr lang="fr-FR"/>
              <a:t> </a:t>
            </a:r>
            <a:r>
              <a:rPr lang="fr-FR" err="1"/>
              <a:t>subtitle</a:t>
            </a:r>
            <a:r>
              <a:rPr lang="fr-FR"/>
              <a:t> – one line</a:t>
            </a:r>
          </a:p>
        </p:txBody>
      </p:sp>
      <p:sp>
        <p:nvSpPr>
          <p:cNvPr id="11" name="Espace réservé du texte 16"/>
          <p:cNvSpPr>
            <a:spLocks noGrp="1"/>
          </p:cNvSpPr>
          <p:nvPr>
            <p:ph type="body" sz="quarter" idx="11" hasCustomPrompt="1"/>
          </p:nvPr>
        </p:nvSpPr>
        <p:spPr>
          <a:xfrm>
            <a:off x="830079" y="3496137"/>
            <a:ext cx="6246019" cy="46967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aseline="0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fr-FR" err="1"/>
              <a:t>Presenter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7267746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756">
          <p15:clr>
            <a:srgbClr val="FBAE40"/>
          </p15:clr>
        </p15:guide>
      </p15:sldGuideLst>
    </p:ext>
  </p:extLst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sentation -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Espace réservé du contenu 3"/>
          <p:cNvSpPr>
            <a:spLocks noGrp="1"/>
          </p:cNvSpPr>
          <p:nvPr>
            <p:ph sz="quarter" idx="10" hasCustomPrompt="1"/>
          </p:nvPr>
        </p:nvSpPr>
        <p:spPr>
          <a:xfrm>
            <a:off x="737593" y="2102946"/>
            <a:ext cx="7668815" cy="3666029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>
              <a:buClr>
                <a:schemeClr val="accent2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1pPr>
            <a:lvl2pPr marL="685800" indent="-228600">
              <a:buClr>
                <a:schemeClr val="accent2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>
              <a:buClr>
                <a:schemeClr val="accent2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>
              <a:buClr>
                <a:schemeClr val="accent2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4pPr>
          </a:lstStyle>
          <a:p>
            <a:pPr lvl="0"/>
            <a:r>
              <a:rPr lang="fr-FR" err="1"/>
              <a:t>Level</a:t>
            </a:r>
            <a:r>
              <a:rPr lang="fr-FR"/>
              <a:t> 1</a:t>
            </a:r>
          </a:p>
          <a:p>
            <a:pPr lvl="1"/>
            <a:r>
              <a:rPr lang="fr-FR" err="1"/>
              <a:t>Level</a:t>
            </a:r>
            <a:r>
              <a:rPr lang="fr-FR"/>
              <a:t> 2</a:t>
            </a:r>
          </a:p>
          <a:p>
            <a:pPr lvl="2"/>
            <a:r>
              <a:rPr lang="fr-FR" err="1"/>
              <a:t>Level</a:t>
            </a:r>
            <a:r>
              <a:rPr lang="fr-FR"/>
              <a:t> 3</a:t>
            </a:r>
          </a:p>
          <a:p>
            <a:pPr lvl="3"/>
            <a:r>
              <a:rPr lang="fr-FR" err="1"/>
              <a:t>Level</a:t>
            </a:r>
            <a:r>
              <a:rPr lang="fr-FR"/>
              <a:t> 4</a:t>
            </a:r>
          </a:p>
        </p:txBody>
      </p:sp>
      <p:sp>
        <p:nvSpPr>
          <p:cNvPr id="5" name="Titre 13"/>
          <p:cNvSpPr>
            <a:spLocks noGrp="1"/>
          </p:cNvSpPr>
          <p:nvPr>
            <p:ph type="title" hasCustomPrompt="1"/>
          </p:nvPr>
        </p:nvSpPr>
        <p:spPr>
          <a:xfrm>
            <a:off x="737593" y="1515180"/>
            <a:ext cx="6245657" cy="587767"/>
          </a:xfrm>
          <a:prstGeom prst="rect">
            <a:avLst/>
          </a:prstGeom>
        </p:spPr>
        <p:txBody>
          <a:bodyPr/>
          <a:lstStyle>
            <a:lvl1pPr>
              <a:defRPr sz="2800" b="1" i="0" baseline="0"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fr-FR" err="1"/>
              <a:t>Presentation</a:t>
            </a:r>
            <a:r>
              <a:rPr lang="fr-FR"/>
              <a:t> </a:t>
            </a:r>
            <a:r>
              <a:rPr lang="fr-FR" err="1"/>
              <a:t>title</a:t>
            </a:r>
            <a:r>
              <a:rPr lang="fr-FR"/>
              <a:t> – one line</a:t>
            </a:r>
          </a:p>
        </p:txBody>
      </p:sp>
      <p:sp>
        <p:nvSpPr>
          <p:cNvPr id="7" name="ZoneTexte 6"/>
          <p:cNvSpPr txBox="1"/>
          <p:nvPr userDrawn="1"/>
        </p:nvSpPr>
        <p:spPr>
          <a:xfrm>
            <a:off x="6591905" y="6216896"/>
            <a:ext cx="22497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1EA0223-3D14-C84A-AE2B-9CB9ED9A928C}" type="slidenum">
              <a:rPr lang="fr-FR" sz="1600" smtClean="0">
                <a:solidFill>
                  <a:schemeClr val="tx2"/>
                </a:solidFill>
              </a:rPr>
              <a:pPr algn="r"/>
              <a:t>‹#›</a:t>
            </a:fld>
            <a:endParaRPr lang="fr-FR" sz="160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8590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51">
          <p15:clr>
            <a:srgbClr val="FBAE40"/>
          </p15:clr>
        </p15:guide>
        <p15:guide id="2" orient="horz" pos="1253">
          <p15:clr>
            <a:srgbClr val="FBAE40"/>
          </p15:clr>
        </p15:guide>
        <p15:guide id="3" orient="horz" pos="3634">
          <p15:clr>
            <a:srgbClr val="FBAE40"/>
          </p15:clr>
        </p15:guide>
        <p15:guide id="4" pos="6992">
          <p15:clr>
            <a:srgbClr val="FBAE40"/>
          </p15:clr>
        </p15:guide>
      </p15:sldGuideLst>
    </p:ext>
  </p:extLst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sentation - Conte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4" name="Espace réservé du contenu 3"/>
          <p:cNvSpPr>
            <a:spLocks noGrp="1"/>
          </p:cNvSpPr>
          <p:nvPr>
            <p:ph sz="quarter" idx="10" hasCustomPrompt="1"/>
          </p:nvPr>
        </p:nvSpPr>
        <p:spPr>
          <a:xfrm>
            <a:off x="737593" y="1093983"/>
            <a:ext cx="7668815" cy="3847905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>
              <a:buClr>
                <a:schemeClr val="accent2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1pPr>
            <a:lvl2pPr marL="685800" indent="-228600">
              <a:buClr>
                <a:schemeClr val="accent2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>
              <a:buClr>
                <a:schemeClr val="accent2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>
              <a:buClr>
                <a:schemeClr val="accent2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4pPr>
          </a:lstStyle>
          <a:p>
            <a:pPr lvl="0"/>
            <a:r>
              <a:rPr lang="fr-FR" err="1"/>
              <a:t>Level</a:t>
            </a:r>
            <a:r>
              <a:rPr lang="fr-FR"/>
              <a:t> 1</a:t>
            </a:r>
          </a:p>
          <a:p>
            <a:pPr lvl="1"/>
            <a:r>
              <a:rPr lang="fr-FR" err="1"/>
              <a:t>Level</a:t>
            </a:r>
            <a:r>
              <a:rPr lang="fr-FR"/>
              <a:t> 2</a:t>
            </a:r>
          </a:p>
          <a:p>
            <a:pPr lvl="2"/>
            <a:r>
              <a:rPr lang="fr-FR" err="1"/>
              <a:t>Level</a:t>
            </a:r>
            <a:r>
              <a:rPr lang="fr-FR"/>
              <a:t> 3</a:t>
            </a:r>
          </a:p>
          <a:p>
            <a:pPr lvl="3"/>
            <a:r>
              <a:rPr lang="fr-FR" err="1"/>
              <a:t>Level</a:t>
            </a:r>
            <a:r>
              <a:rPr lang="fr-FR"/>
              <a:t> 4</a:t>
            </a:r>
          </a:p>
        </p:txBody>
      </p:sp>
      <p:sp>
        <p:nvSpPr>
          <p:cNvPr id="5" name="Titre 13"/>
          <p:cNvSpPr>
            <a:spLocks noGrp="1"/>
          </p:cNvSpPr>
          <p:nvPr>
            <p:ph type="title" hasCustomPrompt="1"/>
          </p:nvPr>
        </p:nvSpPr>
        <p:spPr>
          <a:xfrm>
            <a:off x="737593" y="506217"/>
            <a:ext cx="6245657" cy="587767"/>
          </a:xfrm>
          <a:prstGeom prst="rect">
            <a:avLst/>
          </a:prstGeom>
        </p:spPr>
        <p:txBody>
          <a:bodyPr/>
          <a:lstStyle>
            <a:lvl1pPr>
              <a:defRPr sz="2800" b="1" i="0" baseline="0"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fr-FR" err="1"/>
              <a:t>Presentation</a:t>
            </a:r>
            <a:r>
              <a:rPr lang="fr-FR"/>
              <a:t> </a:t>
            </a:r>
            <a:r>
              <a:rPr lang="fr-FR" err="1"/>
              <a:t>title</a:t>
            </a:r>
            <a:r>
              <a:rPr lang="fr-FR"/>
              <a:t> – one line</a:t>
            </a:r>
          </a:p>
        </p:txBody>
      </p:sp>
      <p:sp>
        <p:nvSpPr>
          <p:cNvPr id="7" name="ZoneTexte 6"/>
          <p:cNvSpPr txBox="1"/>
          <p:nvPr userDrawn="1"/>
        </p:nvSpPr>
        <p:spPr>
          <a:xfrm>
            <a:off x="6591905" y="6216896"/>
            <a:ext cx="22497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1EA0223-3D14-C84A-AE2B-9CB9ED9A928C}" type="slidenum">
              <a:rPr lang="fr-FR" sz="1600" smtClean="0">
                <a:solidFill>
                  <a:schemeClr val="tx2"/>
                </a:solidFill>
              </a:rPr>
              <a:pPr algn="r"/>
              <a:t>‹#›</a:t>
            </a:fld>
            <a:endParaRPr lang="fr-FR" sz="160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0069024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51">
          <p15:clr>
            <a:srgbClr val="FBAE40"/>
          </p15:clr>
        </p15:guide>
        <p15:guide id="2" orient="horz" pos="504">
          <p15:clr>
            <a:srgbClr val="FBAE40"/>
          </p15:clr>
        </p15:guide>
        <p15:guide id="3" orient="horz" pos="3113">
          <p15:clr>
            <a:srgbClr val="FBAE40"/>
          </p15:clr>
        </p15:guide>
        <p15:guide id="4" pos="6992">
          <p15:clr>
            <a:srgbClr val="FBAE40"/>
          </p15:clr>
        </p15:guide>
      </p15:sldGuideLst>
    </p:ext>
  </p:extLst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sentation - Empty -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" y="0"/>
            <a:ext cx="9143332" cy="6857499"/>
          </a:xfrm>
          <a:prstGeom prst="rect">
            <a:avLst/>
          </a:prstGeom>
        </p:spPr>
      </p:pic>
      <p:sp>
        <p:nvSpPr>
          <p:cNvPr id="8" name="Espace réservé du contenu 3"/>
          <p:cNvSpPr>
            <a:spLocks noGrp="1"/>
          </p:cNvSpPr>
          <p:nvPr>
            <p:ph sz="quarter" idx="10" hasCustomPrompt="1"/>
          </p:nvPr>
        </p:nvSpPr>
        <p:spPr>
          <a:xfrm>
            <a:off x="737593" y="1093983"/>
            <a:ext cx="7668815" cy="4674993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>
              <a:buClr>
                <a:schemeClr val="accent2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1pPr>
            <a:lvl2pPr marL="685800" indent="-228600">
              <a:buClr>
                <a:schemeClr val="accent2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>
              <a:buClr>
                <a:schemeClr val="accent2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>
              <a:buClr>
                <a:schemeClr val="accent2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4pPr>
          </a:lstStyle>
          <a:p>
            <a:pPr lvl="0"/>
            <a:r>
              <a:rPr lang="fr-FR" err="1"/>
              <a:t>Level</a:t>
            </a:r>
            <a:r>
              <a:rPr lang="fr-FR"/>
              <a:t> 1</a:t>
            </a:r>
          </a:p>
          <a:p>
            <a:pPr lvl="1"/>
            <a:r>
              <a:rPr lang="fr-FR" err="1"/>
              <a:t>Level</a:t>
            </a:r>
            <a:r>
              <a:rPr lang="fr-FR"/>
              <a:t> 2</a:t>
            </a:r>
          </a:p>
          <a:p>
            <a:pPr lvl="2"/>
            <a:r>
              <a:rPr lang="fr-FR" err="1"/>
              <a:t>Level</a:t>
            </a:r>
            <a:r>
              <a:rPr lang="fr-FR"/>
              <a:t> 3</a:t>
            </a:r>
          </a:p>
          <a:p>
            <a:pPr lvl="3"/>
            <a:r>
              <a:rPr lang="fr-FR" err="1"/>
              <a:t>Level</a:t>
            </a:r>
            <a:r>
              <a:rPr lang="fr-FR"/>
              <a:t> 4</a:t>
            </a:r>
          </a:p>
        </p:txBody>
      </p:sp>
      <p:sp>
        <p:nvSpPr>
          <p:cNvPr id="10" name="Titre 13"/>
          <p:cNvSpPr>
            <a:spLocks noGrp="1"/>
          </p:cNvSpPr>
          <p:nvPr>
            <p:ph type="title" hasCustomPrompt="1"/>
          </p:nvPr>
        </p:nvSpPr>
        <p:spPr>
          <a:xfrm>
            <a:off x="737593" y="506217"/>
            <a:ext cx="6245657" cy="587767"/>
          </a:xfrm>
          <a:prstGeom prst="rect">
            <a:avLst/>
          </a:prstGeom>
        </p:spPr>
        <p:txBody>
          <a:bodyPr/>
          <a:lstStyle>
            <a:lvl1pPr>
              <a:defRPr sz="2800" b="1" i="0" baseline="0"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fr-FR" err="1"/>
              <a:t>Presentation</a:t>
            </a:r>
            <a:r>
              <a:rPr lang="fr-FR"/>
              <a:t> </a:t>
            </a:r>
            <a:r>
              <a:rPr lang="fr-FR" err="1"/>
              <a:t>title</a:t>
            </a:r>
            <a:r>
              <a:rPr lang="fr-FR"/>
              <a:t> – one line</a:t>
            </a:r>
          </a:p>
        </p:txBody>
      </p:sp>
      <p:sp>
        <p:nvSpPr>
          <p:cNvPr id="7" name="ZoneTexte 6"/>
          <p:cNvSpPr txBox="1"/>
          <p:nvPr userDrawn="1"/>
        </p:nvSpPr>
        <p:spPr>
          <a:xfrm>
            <a:off x="6591905" y="6216896"/>
            <a:ext cx="22497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1EA0223-3D14-C84A-AE2B-9CB9ED9A928C}" type="slidenum">
              <a:rPr lang="fr-FR" sz="1600" smtClean="0">
                <a:solidFill>
                  <a:schemeClr val="tx2"/>
                </a:solidFill>
              </a:rPr>
              <a:pPr algn="r"/>
              <a:t>‹#›</a:t>
            </a:fld>
            <a:endParaRPr lang="fr-FR" sz="160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3939530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51">
          <p15:clr>
            <a:srgbClr val="FBAE40"/>
          </p15:clr>
        </p15:guide>
        <p15:guide id="2" orient="horz" pos="1253">
          <p15:clr>
            <a:srgbClr val="FBAE40"/>
          </p15:clr>
        </p15:guide>
        <p15:guide id="3" orient="horz" pos="3634">
          <p15:clr>
            <a:srgbClr val="FBAE40"/>
          </p15:clr>
        </p15:guide>
        <p15:guide id="4" pos="6992">
          <p15:clr>
            <a:srgbClr val="FBAE40"/>
          </p15:clr>
        </p15:guide>
      </p15:sldGuideLst>
    </p:ext>
  </p:extLst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sentation - Two content shap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" y="0"/>
            <a:ext cx="9143332" cy="6857499"/>
          </a:xfrm>
          <a:prstGeom prst="rect">
            <a:avLst/>
          </a:prstGeom>
        </p:spPr>
      </p:pic>
      <p:sp>
        <p:nvSpPr>
          <p:cNvPr id="10" name="Titre 13"/>
          <p:cNvSpPr>
            <a:spLocks noGrp="1"/>
          </p:cNvSpPr>
          <p:nvPr>
            <p:ph type="title" hasCustomPrompt="1"/>
          </p:nvPr>
        </p:nvSpPr>
        <p:spPr>
          <a:xfrm>
            <a:off x="737593" y="506217"/>
            <a:ext cx="6245657" cy="587767"/>
          </a:xfrm>
          <a:prstGeom prst="rect">
            <a:avLst/>
          </a:prstGeom>
        </p:spPr>
        <p:txBody>
          <a:bodyPr/>
          <a:lstStyle>
            <a:lvl1pPr>
              <a:defRPr sz="2800" b="1" i="0" baseline="0"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fr-FR" err="1"/>
              <a:t>Presentation</a:t>
            </a:r>
            <a:r>
              <a:rPr lang="fr-FR"/>
              <a:t> </a:t>
            </a:r>
            <a:r>
              <a:rPr lang="fr-FR" err="1"/>
              <a:t>title</a:t>
            </a:r>
            <a:r>
              <a:rPr lang="fr-FR"/>
              <a:t> – one line</a:t>
            </a:r>
          </a:p>
        </p:txBody>
      </p:sp>
      <p:sp>
        <p:nvSpPr>
          <p:cNvPr id="7" name="ZoneTexte 6"/>
          <p:cNvSpPr txBox="1"/>
          <p:nvPr userDrawn="1"/>
        </p:nvSpPr>
        <p:spPr>
          <a:xfrm>
            <a:off x="6591905" y="6216896"/>
            <a:ext cx="22497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1EA0223-3D14-C84A-AE2B-9CB9ED9A928C}" type="slidenum">
              <a:rPr lang="fr-FR" sz="1600" smtClean="0">
                <a:solidFill>
                  <a:schemeClr val="tx2"/>
                </a:solidFill>
              </a:rPr>
              <a:pPr algn="r"/>
              <a:t>‹#›</a:t>
            </a:fld>
            <a:endParaRPr lang="fr-FR" sz="1600">
              <a:solidFill>
                <a:schemeClr val="tx2"/>
              </a:solidFill>
            </a:endParaRPr>
          </a:p>
        </p:txBody>
      </p:sp>
      <p:sp>
        <p:nvSpPr>
          <p:cNvPr id="6" name="Espace réservé du contenu 3"/>
          <p:cNvSpPr>
            <a:spLocks noGrp="1"/>
          </p:cNvSpPr>
          <p:nvPr>
            <p:ph sz="quarter" idx="10" hasCustomPrompt="1"/>
          </p:nvPr>
        </p:nvSpPr>
        <p:spPr>
          <a:xfrm>
            <a:off x="737594" y="1093983"/>
            <a:ext cx="3639022" cy="4682243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>
              <a:buClr>
                <a:schemeClr val="accent2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1pPr>
            <a:lvl2pPr marL="685800" indent="-228600">
              <a:buClr>
                <a:schemeClr val="accent2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>
              <a:buClr>
                <a:schemeClr val="accent2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>
              <a:buClr>
                <a:schemeClr val="accent2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4pPr>
          </a:lstStyle>
          <a:p>
            <a:pPr lvl="0"/>
            <a:r>
              <a:rPr lang="fr-FR" err="1"/>
              <a:t>Level</a:t>
            </a:r>
            <a:r>
              <a:rPr lang="fr-FR"/>
              <a:t> 1</a:t>
            </a:r>
          </a:p>
          <a:p>
            <a:pPr lvl="1"/>
            <a:r>
              <a:rPr lang="fr-FR" err="1"/>
              <a:t>Level</a:t>
            </a:r>
            <a:r>
              <a:rPr lang="fr-FR"/>
              <a:t> 2</a:t>
            </a:r>
          </a:p>
          <a:p>
            <a:pPr lvl="2"/>
            <a:r>
              <a:rPr lang="fr-FR" err="1"/>
              <a:t>Level</a:t>
            </a:r>
            <a:r>
              <a:rPr lang="fr-FR"/>
              <a:t> 3</a:t>
            </a:r>
          </a:p>
          <a:p>
            <a:pPr lvl="3"/>
            <a:r>
              <a:rPr lang="fr-FR" err="1"/>
              <a:t>Level</a:t>
            </a:r>
            <a:r>
              <a:rPr lang="fr-FR"/>
              <a:t> 4</a:t>
            </a:r>
          </a:p>
        </p:txBody>
      </p:sp>
      <p:sp>
        <p:nvSpPr>
          <p:cNvPr id="9" name="Espace réservé du contenu 3"/>
          <p:cNvSpPr>
            <a:spLocks noGrp="1"/>
          </p:cNvSpPr>
          <p:nvPr>
            <p:ph sz="quarter" idx="11" hasCustomPrompt="1"/>
          </p:nvPr>
        </p:nvSpPr>
        <p:spPr>
          <a:xfrm>
            <a:off x="4772394" y="1093983"/>
            <a:ext cx="3639022" cy="4682243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>
              <a:buClr>
                <a:schemeClr val="accent2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1pPr>
            <a:lvl2pPr marL="685800" indent="-228600">
              <a:buClr>
                <a:schemeClr val="accent2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>
              <a:buClr>
                <a:schemeClr val="accent2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>
              <a:buClr>
                <a:schemeClr val="accent2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4pPr>
          </a:lstStyle>
          <a:p>
            <a:pPr lvl="0"/>
            <a:r>
              <a:rPr lang="fr-FR" err="1"/>
              <a:t>Level</a:t>
            </a:r>
            <a:r>
              <a:rPr lang="fr-FR"/>
              <a:t> 1</a:t>
            </a:r>
          </a:p>
          <a:p>
            <a:pPr lvl="1"/>
            <a:r>
              <a:rPr lang="fr-FR" err="1"/>
              <a:t>Level</a:t>
            </a:r>
            <a:r>
              <a:rPr lang="fr-FR"/>
              <a:t> 2</a:t>
            </a:r>
          </a:p>
          <a:p>
            <a:pPr lvl="2"/>
            <a:r>
              <a:rPr lang="fr-FR" err="1"/>
              <a:t>Level</a:t>
            </a:r>
            <a:r>
              <a:rPr lang="fr-FR"/>
              <a:t> 3</a:t>
            </a:r>
          </a:p>
          <a:p>
            <a:pPr lvl="3"/>
            <a:r>
              <a:rPr lang="fr-FR" err="1"/>
              <a:t>Level</a:t>
            </a:r>
            <a:r>
              <a:rPr lang="fr-FR"/>
              <a:t> 4</a:t>
            </a:r>
          </a:p>
        </p:txBody>
      </p:sp>
    </p:spTree>
    <p:extLst>
      <p:ext uri="{BB962C8B-B14F-4D97-AF65-F5344CB8AC3E}">
        <p14:creationId xmlns:p14="http://schemas.microsoft.com/office/powerpoint/2010/main" val="269106448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51">
          <p15:clr>
            <a:srgbClr val="FBAE40"/>
          </p15:clr>
        </p15:guide>
        <p15:guide id="2" orient="horz" pos="1253">
          <p15:clr>
            <a:srgbClr val="FBAE40"/>
          </p15:clr>
        </p15:guide>
        <p15:guide id="3" orient="horz" pos="3634">
          <p15:clr>
            <a:srgbClr val="FBAE40"/>
          </p15:clr>
        </p15:guide>
        <p15:guide id="4" pos="6992">
          <p15:clr>
            <a:srgbClr val="FBAE40"/>
          </p15:clr>
        </p15:guide>
      </p15:sldGuideLst>
    </p:ext>
  </p:extLst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resentation - Conte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ZoneTexte 6"/>
          <p:cNvSpPr txBox="1"/>
          <p:nvPr userDrawn="1"/>
        </p:nvSpPr>
        <p:spPr>
          <a:xfrm>
            <a:off x="6591905" y="6216896"/>
            <a:ext cx="22497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1EA0223-3D14-C84A-AE2B-9CB9ED9A928C}" type="slidenum">
              <a:rPr lang="fr-FR" sz="1600" smtClean="0">
                <a:solidFill>
                  <a:schemeClr val="tx2"/>
                </a:solidFill>
              </a:rPr>
              <a:pPr algn="r"/>
              <a:t>‹#›</a:t>
            </a:fld>
            <a:endParaRPr lang="fr-FR" sz="1600">
              <a:solidFill>
                <a:schemeClr val="tx2"/>
              </a:solidFill>
            </a:endParaRPr>
          </a:p>
        </p:txBody>
      </p:sp>
      <p:sp>
        <p:nvSpPr>
          <p:cNvPr id="9" name="Titre 13"/>
          <p:cNvSpPr>
            <a:spLocks noGrp="1"/>
          </p:cNvSpPr>
          <p:nvPr>
            <p:ph type="title" hasCustomPrompt="1"/>
          </p:nvPr>
        </p:nvSpPr>
        <p:spPr>
          <a:xfrm>
            <a:off x="737593" y="565743"/>
            <a:ext cx="6245657" cy="587767"/>
          </a:xfrm>
          <a:prstGeom prst="rect">
            <a:avLst/>
          </a:prstGeom>
        </p:spPr>
        <p:txBody>
          <a:bodyPr/>
          <a:lstStyle>
            <a:lvl1pPr>
              <a:defRPr sz="2800" b="1" i="0" baseline="0"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fr-FR" err="1"/>
              <a:t>Presentation</a:t>
            </a:r>
            <a:r>
              <a:rPr lang="fr-FR"/>
              <a:t> </a:t>
            </a:r>
            <a:r>
              <a:rPr lang="fr-FR" err="1"/>
              <a:t>title</a:t>
            </a:r>
            <a:r>
              <a:rPr lang="fr-FR"/>
              <a:t> – one line</a:t>
            </a:r>
          </a:p>
        </p:txBody>
      </p:sp>
      <p:sp>
        <p:nvSpPr>
          <p:cNvPr id="10" name="Espace réservé du tableau 4"/>
          <p:cNvSpPr>
            <a:spLocks noGrp="1"/>
          </p:cNvSpPr>
          <p:nvPr>
            <p:ph type="tbl" sz="quarter" idx="10"/>
          </p:nvPr>
        </p:nvSpPr>
        <p:spPr>
          <a:xfrm>
            <a:off x="738188" y="1155980"/>
            <a:ext cx="7667625" cy="3785907"/>
          </a:xfrm>
          <a:prstGeom prst="rect">
            <a:avLst/>
          </a:prstGeom>
        </p:spPr>
        <p:txBody>
          <a:bodyPr vert="horz"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363002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51">
          <p15:clr>
            <a:srgbClr val="FBAE40"/>
          </p15:clr>
        </p15:guide>
        <p15:guide id="2" orient="horz" pos="504">
          <p15:clr>
            <a:srgbClr val="FBAE40"/>
          </p15:clr>
        </p15:guide>
        <p15:guide id="3" orient="horz" pos="3113">
          <p15:clr>
            <a:srgbClr val="FBAE40"/>
          </p15:clr>
        </p15:guide>
        <p15:guide id="4" pos="6992">
          <p15:clr>
            <a:srgbClr val="FBAE40"/>
          </p15:clr>
        </p15:guide>
      </p15:sldGuideLst>
    </p:ext>
  </p:extLst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resentation - Empty -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" y="0"/>
            <a:ext cx="9143332" cy="6857499"/>
          </a:xfrm>
          <a:prstGeom prst="rect">
            <a:avLst/>
          </a:prstGeom>
        </p:spPr>
      </p:pic>
      <p:sp>
        <p:nvSpPr>
          <p:cNvPr id="7" name="ZoneTexte 6"/>
          <p:cNvSpPr txBox="1"/>
          <p:nvPr userDrawn="1"/>
        </p:nvSpPr>
        <p:spPr>
          <a:xfrm>
            <a:off x="6591905" y="6216896"/>
            <a:ext cx="22497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1EA0223-3D14-C84A-AE2B-9CB9ED9A928C}" type="slidenum">
              <a:rPr lang="fr-FR" sz="1600" smtClean="0">
                <a:solidFill>
                  <a:schemeClr val="tx2"/>
                </a:solidFill>
              </a:rPr>
              <a:pPr algn="r"/>
              <a:t>‹#›</a:t>
            </a:fld>
            <a:endParaRPr lang="fr-FR" sz="1600">
              <a:solidFill>
                <a:schemeClr val="tx2"/>
              </a:solidFill>
            </a:endParaRPr>
          </a:p>
        </p:txBody>
      </p:sp>
      <p:sp>
        <p:nvSpPr>
          <p:cNvPr id="8" name="Titre 13"/>
          <p:cNvSpPr>
            <a:spLocks noGrp="1"/>
          </p:cNvSpPr>
          <p:nvPr>
            <p:ph type="title" hasCustomPrompt="1"/>
          </p:nvPr>
        </p:nvSpPr>
        <p:spPr>
          <a:xfrm>
            <a:off x="737593" y="565743"/>
            <a:ext cx="6245657" cy="587767"/>
          </a:xfrm>
          <a:prstGeom prst="rect">
            <a:avLst/>
          </a:prstGeom>
        </p:spPr>
        <p:txBody>
          <a:bodyPr/>
          <a:lstStyle>
            <a:lvl1pPr>
              <a:defRPr sz="2800" b="1" i="0" baseline="0"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fr-FR" err="1"/>
              <a:t>Presentation</a:t>
            </a:r>
            <a:r>
              <a:rPr lang="fr-FR"/>
              <a:t> </a:t>
            </a:r>
            <a:r>
              <a:rPr lang="fr-FR" err="1"/>
              <a:t>title</a:t>
            </a:r>
            <a:r>
              <a:rPr lang="fr-FR"/>
              <a:t> – one line</a:t>
            </a:r>
          </a:p>
        </p:txBody>
      </p:sp>
      <p:sp>
        <p:nvSpPr>
          <p:cNvPr id="10" name="Espace réservé du tableau 4"/>
          <p:cNvSpPr>
            <a:spLocks noGrp="1"/>
          </p:cNvSpPr>
          <p:nvPr>
            <p:ph type="tbl" sz="quarter" idx="10"/>
          </p:nvPr>
        </p:nvSpPr>
        <p:spPr>
          <a:xfrm>
            <a:off x="738188" y="1155980"/>
            <a:ext cx="7667625" cy="4620245"/>
          </a:xfrm>
          <a:prstGeom prst="rect">
            <a:avLst/>
          </a:prstGeom>
        </p:spPr>
        <p:txBody>
          <a:bodyPr vert="horz"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1253953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51">
          <p15:clr>
            <a:srgbClr val="FBAE40"/>
          </p15:clr>
        </p15:guide>
        <p15:guide id="2" orient="horz" pos="1253">
          <p15:clr>
            <a:srgbClr val="FBAE40"/>
          </p15:clr>
        </p15:guide>
        <p15:guide id="3" orient="horz" pos="3634">
          <p15:clr>
            <a:srgbClr val="FBAE40"/>
          </p15:clr>
        </p15:guide>
        <p15:guide id="4" pos="6992">
          <p15:clr>
            <a:srgbClr val="FBAE40"/>
          </p15:clr>
        </p15:guide>
      </p15:sldGuideLst>
    </p:ext>
  </p:extLst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sentation - Text and smart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" y="0"/>
            <a:ext cx="9143332" cy="6857499"/>
          </a:xfrm>
          <a:prstGeom prst="rect">
            <a:avLst/>
          </a:prstGeom>
        </p:spPr>
      </p:pic>
      <p:sp>
        <p:nvSpPr>
          <p:cNvPr id="8" name="ZoneTexte 7"/>
          <p:cNvSpPr txBox="1"/>
          <p:nvPr userDrawn="1"/>
        </p:nvSpPr>
        <p:spPr>
          <a:xfrm>
            <a:off x="6591905" y="6216896"/>
            <a:ext cx="22497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1EA0223-3D14-C84A-AE2B-9CB9ED9A928C}" type="slidenum">
              <a:rPr lang="fr-FR" sz="1600" smtClean="0">
                <a:solidFill>
                  <a:schemeClr val="tx2"/>
                </a:solidFill>
              </a:rPr>
              <a:pPr algn="r"/>
              <a:t>‹#›</a:t>
            </a:fld>
            <a:endParaRPr lang="fr-FR" sz="1600">
              <a:solidFill>
                <a:schemeClr val="tx2"/>
              </a:solidFill>
            </a:endParaRPr>
          </a:p>
        </p:txBody>
      </p:sp>
      <p:sp>
        <p:nvSpPr>
          <p:cNvPr id="9" name="Titre 13"/>
          <p:cNvSpPr>
            <a:spLocks noGrp="1"/>
          </p:cNvSpPr>
          <p:nvPr>
            <p:ph type="title" hasCustomPrompt="1"/>
          </p:nvPr>
        </p:nvSpPr>
        <p:spPr>
          <a:xfrm>
            <a:off x="737593" y="565743"/>
            <a:ext cx="6245657" cy="587767"/>
          </a:xfrm>
          <a:prstGeom prst="rect">
            <a:avLst/>
          </a:prstGeom>
        </p:spPr>
        <p:txBody>
          <a:bodyPr/>
          <a:lstStyle>
            <a:lvl1pPr>
              <a:defRPr sz="2800" b="1" i="0" baseline="0"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fr-FR" err="1"/>
              <a:t>Presentation</a:t>
            </a:r>
            <a:r>
              <a:rPr lang="fr-FR"/>
              <a:t> </a:t>
            </a:r>
            <a:r>
              <a:rPr lang="fr-FR" err="1"/>
              <a:t>title</a:t>
            </a:r>
            <a:r>
              <a:rPr lang="fr-FR"/>
              <a:t> – one line</a:t>
            </a:r>
          </a:p>
        </p:txBody>
      </p:sp>
      <p:sp>
        <p:nvSpPr>
          <p:cNvPr id="12" name="Espace réservé du contenu 3"/>
          <p:cNvSpPr>
            <a:spLocks noGrp="1"/>
          </p:cNvSpPr>
          <p:nvPr>
            <p:ph sz="quarter" idx="11" hasCustomPrompt="1"/>
          </p:nvPr>
        </p:nvSpPr>
        <p:spPr>
          <a:xfrm>
            <a:off x="737594" y="1518017"/>
            <a:ext cx="2398329" cy="4314213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>
              <a:buClr>
                <a:schemeClr val="accent2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1pPr>
            <a:lvl2pPr marL="685800" indent="-228600">
              <a:buClr>
                <a:schemeClr val="accent2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>
              <a:buClr>
                <a:schemeClr val="accent2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>
              <a:buClr>
                <a:schemeClr val="accent2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4pPr>
          </a:lstStyle>
          <a:p>
            <a:pPr lvl="0"/>
            <a:r>
              <a:rPr lang="fr-FR" err="1"/>
              <a:t>Level</a:t>
            </a:r>
            <a:r>
              <a:rPr lang="fr-FR"/>
              <a:t> 1</a:t>
            </a:r>
          </a:p>
          <a:p>
            <a:pPr lvl="1"/>
            <a:r>
              <a:rPr lang="fr-FR" err="1"/>
              <a:t>Level</a:t>
            </a:r>
            <a:r>
              <a:rPr lang="fr-FR"/>
              <a:t> 2</a:t>
            </a:r>
          </a:p>
          <a:p>
            <a:pPr lvl="2"/>
            <a:r>
              <a:rPr lang="fr-FR" err="1"/>
              <a:t>Level</a:t>
            </a:r>
            <a:r>
              <a:rPr lang="fr-FR"/>
              <a:t> 3</a:t>
            </a:r>
          </a:p>
          <a:p>
            <a:pPr lvl="3"/>
            <a:r>
              <a:rPr lang="fr-FR" err="1"/>
              <a:t>Level</a:t>
            </a:r>
            <a:r>
              <a:rPr lang="fr-FR"/>
              <a:t> 4</a:t>
            </a:r>
          </a:p>
        </p:txBody>
      </p:sp>
      <p:sp>
        <p:nvSpPr>
          <p:cNvPr id="7" name="Espace réservé du graphique SmartArt 3"/>
          <p:cNvSpPr>
            <a:spLocks noGrp="1"/>
          </p:cNvSpPr>
          <p:nvPr>
            <p:ph type="dgm" sz="quarter" idx="12" hasCustomPrompt="1"/>
          </p:nvPr>
        </p:nvSpPr>
        <p:spPr>
          <a:xfrm>
            <a:off x="3282950" y="1517650"/>
            <a:ext cx="5559425" cy="4314825"/>
          </a:xfrm>
          <a:prstGeom prst="rect">
            <a:avLst/>
          </a:prstGeom>
        </p:spPr>
        <p:txBody>
          <a:bodyPr vert="horz"/>
          <a:lstStyle/>
          <a:p>
            <a:r>
              <a:rPr lang="fr-FR" err="1"/>
              <a:t>Smartart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09756032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51">
          <p15:clr>
            <a:srgbClr val="FBAE40"/>
          </p15:clr>
        </p15:guide>
        <p15:guide id="2" orient="horz" pos="1253">
          <p15:clr>
            <a:srgbClr val="FBAE40"/>
          </p15:clr>
        </p15:guide>
        <p15:guide id="3" orient="horz" pos="3634">
          <p15:clr>
            <a:srgbClr val="FBAE40"/>
          </p15:clr>
        </p15:guide>
        <p15:guide id="4" pos="6992">
          <p15:clr>
            <a:srgbClr val="FBAE40"/>
          </p15:clr>
        </p15:guide>
      </p15:sldGuideLst>
    </p:ext>
  </p:extLs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sentation - Two content shap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" y="2"/>
            <a:ext cx="9143332" cy="6857499"/>
          </a:xfrm>
          <a:prstGeom prst="rect">
            <a:avLst/>
          </a:prstGeom>
        </p:spPr>
      </p:pic>
      <p:sp>
        <p:nvSpPr>
          <p:cNvPr id="10" name="Titre 13"/>
          <p:cNvSpPr>
            <a:spLocks noGrp="1"/>
          </p:cNvSpPr>
          <p:nvPr>
            <p:ph type="title" hasCustomPrompt="1"/>
          </p:nvPr>
        </p:nvSpPr>
        <p:spPr>
          <a:xfrm>
            <a:off x="737594" y="506219"/>
            <a:ext cx="6245657" cy="587767"/>
          </a:xfrm>
          <a:prstGeom prst="rect">
            <a:avLst/>
          </a:prstGeom>
        </p:spPr>
        <p:txBody>
          <a:bodyPr/>
          <a:lstStyle>
            <a:lvl1pPr>
              <a:defRPr sz="2100" b="1" i="0" baseline="0"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fr-FR" err="1"/>
              <a:t>Presentation</a:t>
            </a:r>
            <a:r>
              <a:rPr lang="fr-FR"/>
              <a:t> </a:t>
            </a:r>
            <a:r>
              <a:rPr lang="fr-FR" err="1"/>
              <a:t>title</a:t>
            </a:r>
            <a:r>
              <a:rPr lang="fr-FR"/>
              <a:t> – one line</a:t>
            </a:r>
          </a:p>
        </p:txBody>
      </p:sp>
      <p:sp>
        <p:nvSpPr>
          <p:cNvPr id="7" name="ZoneTexte 6"/>
          <p:cNvSpPr txBox="1"/>
          <p:nvPr userDrawn="1"/>
        </p:nvSpPr>
        <p:spPr>
          <a:xfrm>
            <a:off x="6591906" y="6216897"/>
            <a:ext cx="22497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</a:pPr>
            <a:fld id="{81EA0223-3D14-C84A-AE2B-9CB9ED9A928C}" type="slidenum">
              <a:rPr lang="fr-FR" sz="1200" smtClean="0">
                <a:solidFill>
                  <a:srgbClr val="656865"/>
                </a:solidFill>
                <a:latin typeface="Arial"/>
              </a:rPr>
              <a:pPr algn="r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fr-FR" sz="1200">
              <a:solidFill>
                <a:srgbClr val="656865"/>
              </a:solidFill>
              <a:latin typeface="Arial"/>
            </a:endParaRPr>
          </a:p>
        </p:txBody>
      </p:sp>
      <p:sp>
        <p:nvSpPr>
          <p:cNvPr id="6" name="Espace réservé du contenu 3"/>
          <p:cNvSpPr>
            <a:spLocks noGrp="1"/>
          </p:cNvSpPr>
          <p:nvPr>
            <p:ph sz="quarter" idx="10" hasCustomPrompt="1"/>
          </p:nvPr>
        </p:nvSpPr>
        <p:spPr>
          <a:xfrm>
            <a:off x="737595" y="1093983"/>
            <a:ext cx="3639022" cy="4682243"/>
          </a:xfrm>
          <a:prstGeom prst="rect">
            <a:avLst/>
          </a:prstGeom>
        </p:spPr>
        <p:txBody>
          <a:bodyPr>
            <a:normAutofit/>
          </a:bodyPr>
          <a:lstStyle>
            <a:lvl1pPr marL="171450" indent="-171450">
              <a:buClr>
                <a:schemeClr val="accent2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1pPr>
            <a:lvl2pPr marL="514350" indent="-171450">
              <a:buClr>
                <a:schemeClr val="accent2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2pPr>
            <a:lvl3pPr marL="857250" indent="-171450">
              <a:buClr>
                <a:schemeClr val="accent2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3pPr>
            <a:lvl4pPr marL="1200150" indent="-171450">
              <a:buClr>
                <a:schemeClr val="accent2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4pPr>
          </a:lstStyle>
          <a:p>
            <a:pPr lvl="0"/>
            <a:r>
              <a:rPr lang="fr-FR" err="1"/>
              <a:t>Level</a:t>
            </a:r>
            <a:r>
              <a:rPr lang="fr-FR"/>
              <a:t> 1</a:t>
            </a:r>
          </a:p>
          <a:p>
            <a:pPr lvl="1"/>
            <a:r>
              <a:rPr lang="fr-FR" err="1"/>
              <a:t>Level</a:t>
            </a:r>
            <a:r>
              <a:rPr lang="fr-FR"/>
              <a:t> 2</a:t>
            </a:r>
          </a:p>
          <a:p>
            <a:pPr lvl="2"/>
            <a:r>
              <a:rPr lang="fr-FR" err="1"/>
              <a:t>Level</a:t>
            </a:r>
            <a:r>
              <a:rPr lang="fr-FR"/>
              <a:t> 3</a:t>
            </a:r>
          </a:p>
          <a:p>
            <a:pPr lvl="3"/>
            <a:r>
              <a:rPr lang="fr-FR" err="1"/>
              <a:t>Level</a:t>
            </a:r>
            <a:r>
              <a:rPr lang="fr-FR"/>
              <a:t> 4</a:t>
            </a:r>
          </a:p>
        </p:txBody>
      </p:sp>
      <p:sp>
        <p:nvSpPr>
          <p:cNvPr id="9" name="Espace réservé du contenu 3"/>
          <p:cNvSpPr>
            <a:spLocks noGrp="1"/>
          </p:cNvSpPr>
          <p:nvPr>
            <p:ph sz="quarter" idx="11" hasCustomPrompt="1"/>
          </p:nvPr>
        </p:nvSpPr>
        <p:spPr>
          <a:xfrm>
            <a:off x="4772394" y="1093983"/>
            <a:ext cx="3639022" cy="4682243"/>
          </a:xfrm>
          <a:prstGeom prst="rect">
            <a:avLst/>
          </a:prstGeom>
        </p:spPr>
        <p:txBody>
          <a:bodyPr>
            <a:normAutofit/>
          </a:bodyPr>
          <a:lstStyle>
            <a:lvl1pPr marL="171450" indent="-171450">
              <a:buClr>
                <a:schemeClr val="accent2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1pPr>
            <a:lvl2pPr marL="514350" indent="-171450">
              <a:buClr>
                <a:schemeClr val="accent2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2pPr>
            <a:lvl3pPr marL="857250" indent="-171450">
              <a:buClr>
                <a:schemeClr val="accent2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3pPr>
            <a:lvl4pPr marL="1200150" indent="-171450">
              <a:buClr>
                <a:schemeClr val="accent2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4pPr>
          </a:lstStyle>
          <a:p>
            <a:pPr lvl="0"/>
            <a:r>
              <a:rPr lang="fr-FR" err="1"/>
              <a:t>Level</a:t>
            </a:r>
            <a:r>
              <a:rPr lang="fr-FR"/>
              <a:t> 1</a:t>
            </a:r>
          </a:p>
          <a:p>
            <a:pPr lvl="1"/>
            <a:r>
              <a:rPr lang="fr-FR" err="1"/>
              <a:t>Level</a:t>
            </a:r>
            <a:r>
              <a:rPr lang="fr-FR"/>
              <a:t> 2</a:t>
            </a:r>
          </a:p>
          <a:p>
            <a:pPr lvl="2"/>
            <a:r>
              <a:rPr lang="fr-FR" err="1"/>
              <a:t>Level</a:t>
            </a:r>
            <a:r>
              <a:rPr lang="fr-FR"/>
              <a:t> 3</a:t>
            </a:r>
          </a:p>
          <a:p>
            <a:pPr lvl="3"/>
            <a:r>
              <a:rPr lang="fr-FR" err="1"/>
              <a:t>Level</a:t>
            </a:r>
            <a:r>
              <a:rPr lang="fr-FR"/>
              <a:t> 4</a:t>
            </a:r>
          </a:p>
        </p:txBody>
      </p:sp>
    </p:spTree>
    <p:extLst>
      <p:ext uri="{BB962C8B-B14F-4D97-AF65-F5344CB8AC3E}">
        <p14:creationId xmlns:p14="http://schemas.microsoft.com/office/powerpoint/2010/main" val="53832282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51">
          <p15:clr>
            <a:srgbClr val="FBAE40"/>
          </p15:clr>
        </p15:guide>
        <p15:guide id="2" orient="horz" pos="1253">
          <p15:clr>
            <a:srgbClr val="FBAE40"/>
          </p15:clr>
        </p15:guide>
        <p15:guide id="3" orient="horz" pos="3634">
          <p15:clr>
            <a:srgbClr val="FBAE40"/>
          </p15:clr>
        </p15:guide>
        <p15:guide id="4" pos="6992">
          <p15:clr>
            <a:srgbClr val="FBAE40"/>
          </p15:clr>
        </p15:guide>
      </p15:sldGuideLst>
    </p:ext>
  </p:extLst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sentation - Empt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ZoneTexte 4"/>
          <p:cNvSpPr txBox="1"/>
          <p:nvPr userDrawn="1"/>
        </p:nvSpPr>
        <p:spPr>
          <a:xfrm>
            <a:off x="6591905" y="6216896"/>
            <a:ext cx="22497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1EA0223-3D14-C84A-AE2B-9CB9ED9A928C}" type="slidenum">
              <a:rPr lang="fr-FR" sz="1600" smtClean="0">
                <a:solidFill>
                  <a:schemeClr val="tx2"/>
                </a:solidFill>
              </a:rPr>
              <a:pPr algn="r"/>
              <a:t>‹#›</a:t>
            </a:fld>
            <a:endParaRPr lang="fr-FR" sz="160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9928181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sentation - Empty - Emp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" y="0"/>
            <a:ext cx="9143332" cy="6857499"/>
          </a:xfrm>
          <a:prstGeom prst="rect">
            <a:avLst/>
          </a:prstGeom>
        </p:spPr>
      </p:pic>
      <p:sp>
        <p:nvSpPr>
          <p:cNvPr id="5" name="ZoneTexte 4"/>
          <p:cNvSpPr txBox="1"/>
          <p:nvPr userDrawn="1"/>
        </p:nvSpPr>
        <p:spPr>
          <a:xfrm>
            <a:off x="6591905" y="6216896"/>
            <a:ext cx="22497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1EA0223-3D14-C84A-AE2B-9CB9ED9A928C}" type="slidenum">
              <a:rPr lang="fr-FR" sz="1600" smtClean="0">
                <a:solidFill>
                  <a:schemeClr val="tx2"/>
                </a:solidFill>
              </a:rPr>
              <a:pPr algn="r"/>
              <a:t>‹#›</a:t>
            </a:fld>
            <a:endParaRPr lang="fr-FR" sz="160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8992009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51">
          <p15:clr>
            <a:srgbClr val="FBAE40"/>
          </p15:clr>
        </p15:guide>
        <p15:guide id="2" orient="horz" pos="1253">
          <p15:clr>
            <a:srgbClr val="FBAE40"/>
          </p15:clr>
        </p15:guide>
        <p15:guide id="3" orient="horz" pos="3634">
          <p15:clr>
            <a:srgbClr val="FBAE40"/>
          </p15:clr>
        </p15:guide>
        <p15:guide id="4" pos="6992">
          <p15:clr>
            <a:srgbClr val="FBAE40"/>
          </p15:clr>
        </p15:guide>
      </p15:sldGuideLst>
    </p:ext>
  </p:extLst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Presentation -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" y="0"/>
            <a:ext cx="9143332" cy="6857499"/>
          </a:xfrm>
          <a:prstGeom prst="rect">
            <a:avLst/>
          </a:prstGeom>
        </p:spPr>
      </p:pic>
      <p:sp>
        <p:nvSpPr>
          <p:cNvPr id="12" name="Espace réservé du contenu 3"/>
          <p:cNvSpPr>
            <a:spLocks noGrp="1"/>
          </p:cNvSpPr>
          <p:nvPr>
            <p:ph sz="quarter" idx="11" hasCustomPrompt="1"/>
          </p:nvPr>
        </p:nvSpPr>
        <p:spPr>
          <a:xfrm>
            <a:off x="737593" y="2102946"/>
            <a:ext cx="7668815" cy="3673280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>
              <a:buClr>
                <a:srgbClr val="E1783C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1pPr>
            <a:lvl2pPr marL="685800" indent="-228600">
              <a:buClr>
                <a:srgbClr val="E1783C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>
              <a:buClr>
                <a:srgbClr val="E1783C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>
              <a:buClr>
                <a:srgbClr val="E1783C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4pPr>
          </a:lstStyle>
          <a:p>
            <a:pPr lvl="0"/>
            <a:r>
              <a:rPr lang="fr-FR" err="1"/>
              <a:t>Level</a:t>
            </a:r>
            <a:r>
              <a:rPr lang="fr-FR"/>
              <a:t> 1</a:t>
            </a:r>
          </a:p>
          <a:p>
            <a:pPr lvl="1"/>
            <a:r>
              <a:rPr lang="fr-FR" err="1"/>
              <a:t>Level</a:t>
            </a:r>
            <a:r>
              <a:rPr lang="fr-FR"/>
              <a:t> 2</a:t>
            </a:r>
          </a:p>
          <a:p>
            <a:pPr lvl="2"/>
            <a:r>
              <a:rPr lang="fr-FR" err="1"/>
              <a:t>Level</a:t>
            </a:r>
            <a:r>
              <a:rPr lang="fr-FR"/>
              <a:t> 3</a:t>
            </a:r>
          </a:p>
          <a:p>
            <a:pPr lvl="3"/>
            <a:r>
              <a:rPr lang="fr-FR" err="1"/>
              <a:t>Level</a:t>
            </a:r>
            <a:r>
              <a:rPr lang="fr-FR"/>
              <a:t> 4</a:t>
            </a:r>
          </a:p>
        </p:txBody>
      </p:sp>
      <p:sp>
        <p:nvSpPr>
          <p:cNvPr id="14" name="Titre 13"/>
          <p:cNvSpPr>
            <a:spLocks noGrp="1"/>
          </p:cNvSpPr>
          <p:nvPr>
            <p:ph type="title" hasCustomPrompt="1"/>
          </p:nvPr>
        </p:nvSpPr>
        <p:spPr>
          <a:xfrm>
            <a:off x="737593" y="1515180"/>
            <a:ext cx="6245657" cy="587767"/>
          </a:xfrm>
          <a:prstGeom prst="rect">
            <a:avLst/>
          </a:prstGeom>
        </p:spPr>
        <p:txBody>
          <a:bodyPr/>
          <a:lstStyle>
            <a:lvl1pPr>
              <a:defRPr sz="2800" b="1" i="0" baseline="0"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fr-FR" err="1"/>
              <a:t>Presentation</a:t>
            </a:r>
            <a:r>
              <a:rPr lang="fr-FR"/>
              <a:t> </a:t>
            </a:r>
            <a:r>
              <a:rPr lang="fr-FR" err="1"/>
              <a:t>title</a:t>
            </a:r>
            <a:r>
              <a:rPr lang="fr-FR"/>
              <a:t> – one line</a:t>
            </a:r>
          </a:p>
        </p:txBody>
      </p:sp>
      <p:sp>
        <p:nvSpPr>
          <p:cNvPr id="7" name="ZoneTexte 6"/>
          <p:cNvSpPr txBox="1"/>
          <p:nvPr userDrawn="1"/>
        </p:nvSpPr>
        <p:spPr>
          <a:xfrm>
            <a:off x="6591905" y="6216896"/>
            <a:ext cx="22497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1EA0223-3D14-C84A-AE2B-9CB9ED9A928C}" type="slidenum">
              <a:rPr lang="fr-FR" sz="1600" smtClean="0">
                <a:solidFill>
                  <a:schemeClr val="tx2"/>
                </a:solidFill>
              </a:rPr>
              <a:pPr algn="r"/>
              <a:t>‹#›</a:t>
            </a:fld>
            <a:endParaRPr lang="fr-FR" sz="160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9922084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51">
          <p15:clr>
            <a:srgbClr val="FBAE40"/>
          </p15:clr>
        </p15:guide>
        <p15:guide id="2" orient="horz" pos="1253">
          <p15:clr>
            <a:srgbClr val="FBAE40"/>
          </p15:clr>
        </p15:guide>
        <p15:guide id="3" orient="horz" pos="3634">
          <p15:clr>
            <a:srgbClr val="FBAE40"/>
          </p15:clr>
        </p15:guide>
        <p15:guide id="4" pos="6992">
          <p15:clr>
            <a:srgbClr val="FBAE40"/>
          </p15:clr>
        </p15:guide>
      </p15:sldGuideLst>
    </p:ext>
  </p:extLst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>
          <a:xfrm>
            <a:off x="0" y="0"/>
            <a:ext cx="0" cy="0"/>
          </a:xfr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>
          <a:xfrm>
            <a:off x="0" y="0"/>
            <a:ext cx="0" cy="0"/>
          </a:xfr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en-GB" altLang="en-US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>
          <a:xfrm>
            <a:off x="0" y="0"/>
            <a:ext cx="0" cy="0"/>
          </a:xfrm>
        </p:spPr>
        <p:txBody>
          <a:bodyPr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fld id="{00C92376-DEF9-4B84-A4FA-83E2B55E429A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060659241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sentation -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" y="0"/>
            <a:ext cx="9143332" cy="6857499"/>
          </a:xfrm>
          <a:prstGeom prst="rect">
            <a:avLst/>
          </a:prstGeom>
        </p:spPr>
      </p:pic>
      <p:sp>
        <p:nvSpPr>
          <p:cNvPr id="6" name="Titre 13"/>
          <p:cNvSpPr>
            <a:spLocks noGrp="1"/>
          </p:cNvSpPr>
          <p:nvPr>
            <p:ph type="title" hasCustomPrompt="1"/>
          </p:nvPr>
        </p:nvSpPr>
        <p:spPr>
          <a:xfrm>
            <a:off x="1038802" y="3961397"/>
            <a:ext cx="6245657" cy="587767"/>
          </a:xfrm>
          <a:prstGeom prst="rect">
            <a:avLst/>
          </a:prstGeom>
        </p:spPr>
        <p:txBody>
          <a:bodyPr/>
          <a:lstStyle>
            <a:lvl1pPr>
              <a:defRPr sz="3500" b="1" i="0" baseline="0"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fr-FR" err="1"/>
              <a:t>Presentation</a:t>
            </a:r>
            <a:r>
              <a:rPr lang="fr-FR"/>
              <a:t> </a:t>
            </a:r>
            <a:r>
              <a:rPr lang="fr-FR" err="1"/>
              <a:t>title</a:t>
            </a:r>
            <a:r>
              <a:rPr lang="fr-FR"/>
              <a:t> – one line</a:t>
            </a:r>
          </a:p>
        </p:txBody>
      </p:sp>
      <p:sp>
        <p:nvSpPr>
          <p:cNvPr id="7" name="Espace réservé du texte 16"/>
          <p:cNvSpPr>
            <a:spLocks noGrp="1"/>
          </p:cNvSpPr>
          <p:nvPr>
            <p:ph type="body" sz="quarter" idx="10" hasCustomPrompt="1"/>
          </p:nvPr>
        </p:nvSpPr>
        <p:spPr>
          <a:xfrm>
            <a:off x="1038441" y="4557940"/>
            <a:ext cx="6246019" cy="46967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 baseline="0">
                <a:solidFill>
                  <a:schemeClr val="tx2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fr-FR" err="1"/>
              <a:t>Presentation</a:t>
            </a:r>
            <a:r>
              <a:rPr lang="fr-FR"/>
              <a:t> </a:t>
            </a:r>
            <a:r>
              <a:rPr lang="fr-FR" err="1"/>
              <a:t>subtitle</a:t>
            </a:r>
            <a:r>
              <a:rPr lang="fr-FR"/>
              <a:t> – one line</a:t>
            </a:r>
          </a:p>
        </p:txBody>
      </p:sp>
      <p:sp>
        <p:nvSpPr>
          <p:cNvPr id="8" name="Espace réservé du texte 16"/>
          <p:cNvSpPr>
            <a:spLocks noGrp="1"/>
          </p:cNvSpPr>
          <p:nvPr>
            <p:ph type="body" sz="quarter" idx="11" hasCustomPrompt="1"/>
          </p:nvPr>
        </p:nvSpPr>
        <p:spPr>
          <a:xfrm>
            <a:off x="1038441" y="5043451"/>
            <a:ext cx="6246019" cy="46967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aseline="0">
                <a:solidFill>
                  <a:schemeClr val="tx2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fr-FR" err="1"/>
              <a:t>Presenter</a:t>
            </a:r>
            <a:r>
              <a:rPr lang="fr-FR"/>
              <a:t> – Location – Date</a:t>
            </a:r>
          </a:p>
        </p:txBody>
      </p:sp>
    </p:spTree>
    <p:extLst>
      <p:ext uri="{BB962C8B-B14F-4D97-AF65-F5344CB8AC3E}">
        <p14:creationId xmlns:p14="http://schemas.microsoft.com/office/powerpoint/2010/main" val="278192501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756">
          <p15:clr>
            <a:srgbClr val="FBAE40"/>
          </p15:clr>
        </p15:guide>
      </p15:sldGuideLst>
    </p:ext>
  </p:extLst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resentation -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" y="0"/>
            <a:ext cx="9143332" cy="6857499"/>
          </a:xfrm>
          <a:prstGeom prst="rect">
            <a:avLst/>
          </a:prstGeom>
        </p:spPr>
      </p:pic>
      <p:sp>
        <p:nvSpPr>
          <p:cNvPr id="6" name="Titre 13"/>
          <p:cNvSpPr>
            <a:spLocks noGrp="1"/>
          </p:cNvSpPr>
          <p:nvPr>
            <p:ph type="title" hasCustomPrompt="1"/>
          </p:nvPr>
        </p:nvSpPr>
        <p:spPr>
          <a:xfrm>
            <a:off x="1038802" y="3961397"/>
            <a:ext cx="6245657" cy="587767"/>
          </a:xfrm>
          <a:prstGeom prst="rect">
            <a:avLst/>
          </a:prstGeom>
        </p:spPr>
        <p:txBody>
          <a:bodyPr/>
          <a:lstStyle>
            <a:lvl1pPr>
              <a:defRPr sz="3500" b="1" i="0" baseline="0"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fr-FR" err="1"/>
              <a:t>Presentation</a:t>
            </a:r>
            <a:r>
              <a:rPr lang="fr-FR"/>
              <a:t> </a:t>
            </a:r>
            <a:r>
              <a:rPr lang="fr-FR" err="1"/>
              <a:t>title</a:t>
            </a:r>
            <a:r>
              <a:rPr lang="fr-FR"/>
              <a:t> – one line</a:t>
            </a:r>
          </a:p>
        </p:txBody>
      </p:sp>
      <p:sp>
        <p:nvSpPr>
          <p:cNvPr id="7" name="Espace réservé du texte 16"/>
          <p:cNvSpPr>
            <a:spLocks noGrp="1"/>
          </p:cNvSpPr>
          <p:nvPr>
            <p:ph type="body" sz="quarter" idx="10" hasCustomPrompt="1"/>
          </p:nvPr>
        </p:nvSpPr>
        <p:spPr>
          <a:xfrm>
            <a:off x="1038441" y="4557940"/>
            <a:ext cx="6246019" cy="46967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 baseline="0">
                <a:solidFill>
                  <a:schemeClr val="tx2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fr-FR" err="1"/>
              <a:t>Presentation</a:t>
            </a:r>
            <a:r>
              <a:rPr lang="fr-FR"/>
              <a:t> </a:t>
            </a:r>
            <a:r>
              <a:rPr lang="fr-FR" err="1"/>
              <a:t>subtitle</a:t>
            </a:r>
            <a:r>
              <a:rPr lang="fr-FR"/>
              <a:t> – one line</a:t>
            </a:r>
          </a:p>
        </p:txBody>
      </p:sp>
      <p:sp>
        <p:nvSpPr>
          <p:cNvPr id="8" name="Espace réservé du texte 16"/>
          <p:cNvSpPr>
            <a:spLocks noGrp="1"/>
          </p:cNvSpPr>
          <p:nvPr>
            <p:ph type="body" sz="quarter" idx="11" hasCustomPrompt="1"/>
          </p:nvPr>
        </p:nvSpPr>
        <p:spPr>
          <a:xfrm>
            <a:off x="1038441" y="5043451"/>
            <a:ext cx="6246019" cy="46967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aseline="0">
                <a:solidFill>
                  <a:schemeClr val="tx2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fr-FR" err="1"/>
              <a:t>Presenter</a:t>
            </a:r>
            <a:r>
              <a:rPr lang="fr-FR"/>
              <a:t> – Location – Date</a:t>
            </a:r>
          </a:p>
        </p:txBody>
      </p:sp>
    </p:spTree>
    <p:extLst>
      <p:ext uri="{BB962C8B-B14F-4D97-AF65-F5344CB8AC3E}">
        <p14:creationId xmlns:p14="http://schemas.microsoft.com/office/powerpoint/2010/main" val="186588832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756">
          <p15:clr>
            <a:srgbClr val="FBAE40"/>
          </p15:clr>
        </p15:guide>
      </p15:sldGuideLst>
    </p:ext>
  </p:extLst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Presentation -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" y="0"/>
            <a:ext cx="9143332" cy="6857499"/>
          </a:xfrm>
          <a:prstGeom prst="rect">
            <a:avLst/>
          </a:prstGeom>
        </p:spPr>
      </p:pic>
      <p:sp>
        <p:nvSpPr>
          <p:cNvPr id="9" name="Titre 13"/>
          <p:cNvSpPr>
            <a:spLocks noGrp="1"/>
          </p:cNvSpPr>
          <p:nvPr>
            <p:ph type="title" hasCustomPrompt="1"/>
          </p:nvPr>
        </p:nvSpPr>
        <p:spPr>
          <a:xfrm>
            <a:off x="830440" y="1159488"/>
            <a:ext cx="6245657" cy="1842362"/>
          </a:xfrm>
          <a:prstGeom prst="rect">
            <a:avLst/>
          </a:prstGeom>
        </p:spPr>
        <p:txBody>
          <a:bodyPr anchor="b" anchorCtr="0"/>
          <a:lstStyle>
            <a:lvl1pPr>
              <a:defRPr sz="3500" b="1" i="0" baseline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fr-FR" err="1"/>
              <a:t>Presentation</a:t>
            </a:r>
            <a:r>
              <a:rPr lang="fr-FR"/>
              <a:t> </a:t>
            </a:r>
            <a:r>
              <a:rPr lang="fr-FR" err="1"/>
              <a:t>title</a:t>
            </a:r>
            <a:r>
              <a:rPr lang="fr-FR"/>
              <a:t> – one line</a:t>
            </a:r>
          </a:p>
        </p:txBody>
      </p:sp>
      <p:sp>
        <p:nvSpPr>
          <p:cNvPr id="10" name="Espace réservé du texte 16"/>
          <p:cNvSpPr>
            <a:spLocks noGrp="1"/>
          </p:cNvSpPr>
          <p:nvPr>
            <p:ph type="body" sz="quarter" idx="10" hasCustomPrompt="1"/>
          </p:nvPr>
        </p:nvSpPr>
        <p:spPr>
          <a:xfrm>
            <a:off x="830079" y="3010626"/>
            <a:ext cx="6246019" cy="46967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 baseline="0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fr-FR" err="1"/>
              <a:t>Presentation</a:t>
            </a:r>
            <a:r>
              <a:rPr lang="fr-FR"/>
              <a:t> </a:t>
            </a:r>
            <a:r>
              <a:rPr lang="fr-FR" err="1"/>
              <a:t>subtitle</a:t>
            </a:r>
            <a:r>
              <a:rPr lang="fr-FR"/>
              <a:t> – one line</a:t>
            </a:r>
          </a:p>
        </p:txBody>
      </p:sp>
      <p:sp>
        <p:nvSpPr>
          <p:cNvPr id="11" name="Espace réservé du texte 16"/>
          <p:cNvSpPr>
            <a:spLocks noGrp="1"/>
          </p:cNvSpPr>
          <p:nvPr>
            <p:ph type="body" sz="quarter" idx="11" hasCustomPrompt="1"/>
          </p:nvPr>
        </p:nvSpPr>
        <p:spPr>
          <a:xfrm>
            <a:off x="830079" y="3496137"/>
            <a:ext cx="6246019" cy="46967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aseline="0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fr-FR" err="1"/>
              <a:t>Presenter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07653801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756">
          <p15:clr>
            <a:srgbClr val="FBAE40"/>
          </p15:clr>
        </p15:guide>
      </p15:sldGuideLst>
    </p:ext>
  </p:extLst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sentation -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" y="0"/>
            <a:ext cx="9143332" cy="6857499"/>
          </a:xfrm>
          <a:prstGeom prst="rect">
            <a:avLst/>
          </a:prstGeom>
        </p:spPr>
      </p:pic>
      <p:sp>
        <p:nvSpPr>
          <p:cNvPr id="4" name="Espace réservé du contenu 3"/>
          <p:cNvSpPr>
            <a:spLocks noGrp="1"/>
          </p:cNvSpPr>
          <p:nvPr>
            <p:ph sz="quarter" idx="10" hasCustomPrompt="1"/>
          </p:nvPr>
        </p:nvSpPr>
        <p:spPr>
          <a:xfrm>
            <a:off x="737593" y="2102947"/>
            <a:ext cx="7668815" cy="3666029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>
              <a:buClr>
                <a:schemeClr val="accent4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1pPr>
            <a:lvl2pPr marL="685800" indent="-228600">
              <a:buClr>
                <a:schemeClr val="accent4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>
              <a:buClr>
                <a:schemeClr val="accent4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>
              <a:buClr>
                <a:schemeClr val="accent4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4pPr>
          </a:lstStyle>
          <a:p>
            <a:pPr lvl="0"/>
            <a:r>
              <a:rPr lang="fr-FR" err="1"/>
              <a:t>Level</a:t>
            </a:r>
            <a:r>
              <a:rPr lang="fr-FR"/>
              <a:t> 1</a:t>
            </a:r>
          </a:p>
          <a:p>
            <a:pPr lvl="1"/>
            <a:r>
              <a:rPr lang="fr-FR" err="1"/>
              <a:t>Level</a:t>
            </a:r>
            <a:r>
              <a:rPr lang="fr-FR"/>
              <a:t> 2</a:t>
            </a:r>
          </a:p>
          <a:p>
            <a:pPr lvl="2"/>
            <a:r>
              <a:rPr lang="fr-FR" err="1"/>
              <a:t>Level</a:t>
            </a:r>
            <a:r>
              <a:rPr lang="fr-FR"/>
              <a:t> 3</a:t>
            </a:r>
          </a:p>
          <a:p>
            <a:pPr lvl="3"/>
            <a:r>
              <a:rPr lang="fr-FR" err="1"/>
              <a:t>Level</a:t>
            </a:r>
            <a:r>
              <a:rPr lang="fr-FR"/>
              <a:t> 4</a:t>
            </a:r>
          </a:p>
        </p:txBody>
      </p:sp>
      <p:sp>
        <p:nvSpPr>
          <p:cNvPr id="5" name="Titre 13"/>
          <p:cNvSpPr>
            <a:spLocks noGrp="1"/>
          </p:cNvSpPr>
          <p:nvPr>
            <p:ph type="title" hasCustomPrompt="1"/>
          </p:nvPr>
        </p:nvSpPr>
        <p:spPr>
          <a:xfrm>
            <a:off x="737593" y="1515180"/>
            <a:ext cx="6245657" cy="587767"/>
          </a:xfrm>
          <a:prstGeom prst="rect">
            <a:avLst/>
          </a:prstGeom>
        </p:spPr>
        <p:txBody>
          <a:bodyPr/>
          <a:lstStyle>
            <a:lvl1pPr>
              <a:defRPr sz="2800" b="1" i="0" baseline="0"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fr-FR" err="1"/>
              <a:t>Presentation</a:t>
            </a:r>
            <a:r>
              <a:rPr lang="fr-FR"/>
              <a:t> </a:t>
            </a:r>
            <a:r>
              <a:rPr lang="fr-FR" err="1"/>
              <a:t>title</a:t>
            </a:r>
            <a:r>
              <a:rPr lang="fr-FR"/>
              <a:t> – one line</a:t>
            </a:r>
          </a:p>
        </p:txBody>
      </p:sp>
      <p:sp>
        <p:nvSpPr>
          <p:cNvPr id="7" name="ZoneTexte 6"/>
          <p:cNvSpPr txBox="1"/>
          <p:nvPr userDrawn="1"/>
        </p:nvSpPr>
        <p:spPr>
          <a:xfrm>
            <a:off x="6591905" y="6216896"/>
            <a:ext cx="22497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1EA0223-3D14-C84A-AE2B-9CB9ED9A928C}" type="slidenum">
              <a:rPr lang="fr-FR" sz="1600" smtClean="0">
                <a:solidFill>
                  <a:schemeClr val="tx2"/>
                </a:solidFill>
              </a:rPr>
              <a:pPr algn="r"/>
              <a:t>‹#›</a:t>
            </a:fld>
            <a:endParaRPr lang="fr-FR" sz="160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368480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51">
          <p15:clr>
            <a:srgbClr val="FBAE40"/>
          </p15:clr>
        </p15:guide>
        <p15:guide id="2" orient="horz" pos="1253">
          <p15:clr>
            <a:srgbClr val="FBAE40"/>
          </p15:clr>
        </p15:guide>
        <p15:guide id="3" orient="horz" pos="3634">
          <p15:clr>
            <a:srgbClr val="FBAE40"/>
          </p15:clr>
        </p15:guide>
        <p15:guide id="4" pos="6992">
          <p15:clr>
            <a:srgbClr val="FBAE40"/>
          </p15:clr>
        </p15:guide>
      </p15:sldGuideLst>
    </p:ext>
  </p:extLst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sentation - Conte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" y="0"/>
            <a:ext cx="9143332" cy="6857499"/>
          </a:xfrm>
          <a:prstGeom prst="rect">
            <a:avLst/>
          </a:prstGeom>
        </p:spPr>
      </p:pic>
      <p:sp>
        <p:nvSpPr>
          <p:cNvPr id="4" name="Espace réservé du contenu 3"/>
          <p:cNvSpPr>
            <a:spLocks noGrp="1"/>
          </p:cNvSpPr>
          <p:nvPr>
            <p:ph sz="quarter" idx="10" hasCustomPrompt="1"/>
          </p:nvPr>
        </p:nvSpPr>
        <p:spPr>
          <a:xfrm>
            <a:off x="737593" y="1093983"/>
            <a:ext cx="7668815" cy="3847905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>
              <a:buClr>
                <a:schemeClr val="accent4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1pPr>
            <a:lvl2pPr marL="685800" indent="-228600">
              <a:buClr>
                <a:schemeClr val="accent4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>
              <a:buClr>
                <a:schemeClr val="accent4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>
              <a:buClr>
                <a:schemeClr val="accent4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4pPr>
          </a:lstStyle>
          <a:p>
            <a:pPr lvl="0"/>
            <a:r>
              <a:rPr lang="fr-FR" err="1"/>
              <a:t>Level</a:t>
            </a:r>
            <a:r>
              <a:rPr lang="fr-FR"/>
              <a:t> 1</a:t>
            </a:r>
          </a:p>
          <a:p>
            <a:pPr lvl="1"/>
            <a:r>
              <a:rPr lang="fr-FR" err="1"/>
              <a:t>Level</a:t>
            </a:r>
            <a:r>
              <a:rPr lang="fr-FR"/>
              <a:t> 2</a:t>
            </a:r>
          </a:p>
          <a:p>
            <a:pPr lvl="2"/>
            <a:r>
              <a:rPr lang="fr-FR" err="1"/>
              <a:t>Level</a:t>
            </a:r>
            <a:r>
              <a:rPr lang="fr-FR"/>
              <a:t> 3</a:t>
            </a:r>
          </a:p>
          <a:p>
            <a:pPr lvl="3"/>
            <a:r>
              <a:rPr lang="fr-FR" err="1"/>
              <a:t>Level</a:t>
            </a:r>
            <a:r>
              <a:rPr lang="fr-FR"/>
              <a:t> 4</a:t>
            </a:r>
          </a:p>
        </p:txBody>
      </p:sp>
      <p:sp>
        <p:nvSpPr>
          <p:cNvPr id="6" name="Titre 13"/>
          <p:cNvSpPr>
            <a:spLocks noGrp="1"/>
          </p:cNvSpPr>
          <p:nvPr>
            <p:ph type="title" hasCustomPrompt="1"/>
          </p:nvPr>
        </p:nvSpPr>
        <p:spPr>
          <a:xfrm>
            <a:off x="737593" y="506217"/>
            <a:ext cx="6245657" cy="587767"/>
          </a:xfrm>
          <a:prstGeom prst="rect">
            <a:avLst/>
          </a:prstGeom>
        </p:spPr>
        <p:txBody>
          <a:bodyPr/>
          <a:lstStyle>
            <a:lvl1pPr>
              <a:defRPr sz="2800" b="1" i="0" baseline="0"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fr-FR" err="1"/>
              <a:t>Presentation</a:t>
            </a:r>
            <a:r>
              <a:rPr lang="fr-FR"/>
              <a:t> </a:t>
            </a:r>
            <a:r>
              <a:rPr lang="fr-FR" err="1"/>
              <a:t>title</a:t>
            </a:r>
            <a:r>
              <a:rPr lang="fr-FR"/>
              <a:t> – one line</a:t>
            </a:r>
          </a:p>
        </p:txBody>
      </p:sp>
      <p:sp>
        <p:nvSpPr>
          <p:cNvPr id="8" name="ZoneTexte 7"/>
          <p:cNvSpPr txBox="1"/>
          <p:nvPr userDrawn="1"/>
        </p:nvSpPr>
        <p:spPr>
          <a:xfrm>
            <a:off x="6591905" y="6216896"/>
            <a:ext cx="22497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1EA0223-3D14-C84A-AE2B-9CB9ED9A928C}" type="slidenum">
              <a:rPr lang="fr-FR" sz="1600" smtClean="0">
                <a:solidFill>
                  <a:schemeClr val="tx2"/>
                </a:solidFill>
              </a:rPr>
              <a:pPr algn="r"/>
              <a:t>‹#›</a:t>
            </a:fld>
            <a:endParaRPr lang="fr-FR" sz="160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0389209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51">
          <p15:clr>
            <a:srgbClr val="FBAE40"/>
          </p15:clr>
        </p15:guide>
        <p15:guide id="2" orient="horz" pos="504">
          <p15:clr>
            <a:srgbClr val="FBAE40"/>
          </p15:clr>
        </p15:guide>
        <p15:guide id="3" orient="horz" pos="3113">
          <p15:clr>
            <a:srgbClr val="FBAE40"/>
          </p15:clr>
        </p15:guide>
        <p15:guide id="4" pos="6992">
          <p15:clr>
            <a:srgbClr val="FBAE40"/>
          </p15:clr>
        </p15:guide>
      </p15:sldGuideLst>
    </p:ext>
  </p:extLst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sentation - Empty -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" y="0"/>
            <a:ext cx="9143332" cy="6857499"/>
          </a:xfrm>
          <a:prstGeom prst="rect">
            <a:avLst/>
          </a:prstGeom>
        </p:spPr>
      </p:pic>
      <p:sp>
        <p:nvSpPr>
          <p:cNvPr id="10" name="Espace réservé du contenu 3"/>
          <p:cNvSpPr>
            <a:spLocks noGrp="1"/>
          </p:cNvSpPr>
          <p:nvPr>
            <p:ph sz="quarter" idx="10" hasCustomPrompt="1"/>
          </p:nvPr>
        </p:nvSpPr>
        <p:spPr>
          <a:xfrm>
            <a:off x="737593" y="1093984"/>
            <a:ext cx="7668815" cy="4674993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>
              <a:buClr>
                <a:schemeClr val="accent4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1pPr>
            <a:lvl2pPr marL="685800" indent="-228600">
              <a:buClr>
                <a:schemeClr val="accent4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>
              <a:buClr>
                <a:schemeClr val="accent4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>
              <a:buClr>
                <a:schemeClr val="accent4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4pPr>
          </a:lstStyle>
          <a:p>
            <a:pPr lvl="0"/>
            <a:r>
              <a:rPr lang="fr-FR" err="1"/>
              <a:t>Level</a:t>
            </a:r>
            <a:r>
              <a:rPr lang="fr-FR"/>
              <a:t> 1</a:t>
            </a:r>
          </a:p>
          <a:p>
            <a:pPr lvl="1"/>
            <a:r>
              <a:rPr lang="fr-FR" err="1"/>
              <a:t>Level</a:t>
            </a:r>
            <a:r>
              <a:rPr lang="fr-FR"/>
              <a:t> 2</a:t>
            </a:r>
          </a:p>
          <a:p>
            <a:pPr lvl="2"/>
            <a:r>
              <a:rPr lang="fr-FR" err="1"/>
              <a:t>Level</a:t>
            </a:r>
            <a:r>
              <a:rPr lang="fr-FR"/>
              <a:t> 3</a:t>
            </a:r>
          </a:p>
          <a:p>
            <a:pPr lvl="3"/>
            <a:r>
              <a:rPr lang="fr-FR" err="1"/>
              <a:t>Level</a:t>
            </a:r>
            <a:r>
              <a:rPr lang="fr-FR"/>
              <a:t> 4</a:t>
            </a:r>
          </a:p>
        </p:txBody>
      </p:sp>
      <p:sp>
        <p:nvSpPr>
          <p:cNvPr id="13" name="Titre 13"/>
          <p:cNvSpPr>
            <a:spLocks noGrp="1"/>
          </p:cNvSpPr>
          <p:nvPr>
            <p:ph type="title" hasCustomPrompt="1"/>
          </p:nvPr>
        </p:nvSpPr>
        <p:spPr>
          <a:xfrm>
            <a:off x="737593" y="506217"/>
            <a:ext cx="6245657" cy="587767"/>
          </a:xfrm>
          <a:prstGeom prst="rect">
            <a:avLst/>
          </a:prstGeom>
        </p:spPr>
        <p:txBody>
          <a:bodyPr/>
          <a:lstStyle>
            <a:lvl1pPr>
              <a:defRPr sz="2800" b="1" i="0" baseline="0"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fr-FR" err="1"/>
              <a:t>Presentation</a:t>
            </a:r>
            <a:r>
              <a:rPr lang="fr-FR"/>
              <a:t> </a:t>
            </a:r>
            <a:r>
              <a:rPr lang="fr-FR" err="1"/>
              <a:t>title</a:t>
            </a:r>
            <a:r>
              <a:rPr lang="fr-FR"/>
              <a:t> – one line</a:t>
            </a:r>
          </a:p>
        </p:txBody>
      </p:sp>
      <p:sp>
        <p:nvSpPr>
          <p:cNvPr id="7" name="ZoneTexte 6"/>
          <p:cNvSpPr txBox="1"/>
          <p:nvPr userDrawn="1"/>
        </p:nvSpPr>
        <p:spPr>
          <a:xfrm>
            <a:off x="6591905" y="6216896"/>
            <a:ext cx="22497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1EA0223-3D14-C84A-AE2B-9CB9ED9A928C}" type="slidenum">
              <a:rPr lang="fr-FR" sz="1600" smtClean="0">
                <a:solidFill>
                  <a:schemeClr val="tx2"/>
                </a:solidFill>
              </a:rPr>
              <a:pPr algn="r"/>
              <a:t>‹#›</a:t>
            </a:fld>
            <a:endParaRPr lang="fr-FR" sz="160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066591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51">
          <p15:clr>
            <a:srgbClr val="FBAE40"/>
          </p15:clr>
        </p15:guide>
        <p15:guide id="2" orient="horz" pos="1253">
          <p15:clr>
            <a:srgbClr val="FBAE40"/>
          </p15:clr>
        </p15:guide>
        <p15:guide id="3" orient="horz" pos="3634">
          <p15:clr>
            <a:srgbClr val="FBAE40"/>
          </p15:clr>
        </p15:guide>
        <p15:guide id="4" pos="6992">
          <p15:clr>
            <a:srgbClr val="FBAE40"/>
          </p15:clr>
        </p15:guide>
      </p15:sldGuideLst>
    </p:ext>
  </p:extLs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resentation -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ZoneTexte 6"/>
          <p:cNvSpPr txBox="1"/>
          <p:nvPr userDrawn="1"/>
        </p:nvSpPr>
        <p:spPr>
          <a:xfrm>
            <a:off x="6591906" y="6216897"/>
            <a:ext cx="22497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</a:pPr>
            <a:fld id="{81EA0223-3D14-C84A-AE2B-9CB9ED9A928C}" type="slidenum">
              <a:rPr lang="fr-FR" sz="1200" smtClean="0">
                <a:solidFill>
                  <a:srgbClr val="656865"/>
                </a:solidFill>
                <a:latin typeface="Arial"/>
              </a:rPr>
              <a:pPr algn="r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fr-FR" sz="1200">
              <a:solidFill>
                <a:srgbClr val="656865"/>
              </a:solidFill>
              <a:latin typeface="Arial"/>
            </a:endParaRPr>
          </a:p>
        </p:txBody>
      </p:sp>
      <p:sp>
        <p:nvSpPr>
          <p:cNvPr id="9" name="Titre 13"/>
          <p:cNvSpPr>
            <a:spLocks noGrp="1"/>
          </p:cNvSpPr>
          <p:nvPr>
            <p:ph type="title" hasCustomPrompt="1"/>
          </p:nvPr>
        </p:nvSpPr>
        <p:spPr>
          <a:xfrm>
            <a:off x="737594" y="1515180"/>
            <a:ext cx="6245657" cy="587767"/>
          </a:xfrm>
          <a:prstGeom prst="rect">
            <a:avLst/>
          </a:prstGeom>
        </p:spPr>
        <p:txBody>
          <a:bodyPr/>
          <a:lstStyle>
            <a:lvl1pPr>
              <a:defRPr sz="2100" b="1" i="0" baseline="0"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fr-FR" err="1"/>
              <a:t>Presentation</a:t>
            </a:r>
            <a:r>
              <a:rPr lang="fr-FR"/>
              <a:t> </a:t>
            </a:r>
            <a:r>
              <a:rPr lang="fr-FR" err="1"/>
              <a:t>title</a:t>
            </a:r>
            <a:r>
              <a:rPr lang="fr-FR"/>
              <a:t> – one line</a:t>
            </a:r>
          </a:p>
        </p:txBody>
      </p:sp>
      <p:sp>
        <p:nvSpPr>
          <p:cNvPr id="10" name="Espace réservé du tableau 4"/>
          <p:cNvSpPr>
            <a:spLocks noGrp="1"/>
          </p:cNvSpPr>
          <p:nvPr>
            <p:ph type="tbl" sz="quarter" idx="10"/>
          </p:nvPr>
        </p:nvSpPr>
        <p:spPr>
          <a:xfrm>
            <a:off x="738188" y="2103440"/>
            <a:ext cx="7667625" cy="3673475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27189357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51">
          <p15:clr>
            <a:srgbClr val="FBAE40"/>
          </p15:clr>
        </p15:guide>
        <p15:guide id="2" orient="horz" pos="1253">
          <p15:clr>
            <a:srgbClr val="FBAE40"/>
          </p15:clr>
        </p15:guide>
        <p15:guide id="3" orient="horz" pos="3634">
          <p15:clr>
            <a:srgbClr val="FBAE40"/>
          </p15:clr>
        </p15:guide>
        <p15:guide id="4" pos="6992">
          <p15:clr>
            <a:srgbClr val="FBAE40"/>
          </p15:clr>
        </p15:guide>
      </p15:sldGuideLst>
    </p:ext>
  </p:extLst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sentation - Two content shap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" y="0"/>
            <a:ext cx="9143332" cy="6857499"/>
          </a:xfrm>
          <a:prstGeom prst="rect">
            <a:avLst/>
          </a:prstGeom>
        </p:spPr>
      </p:pic>
      <p:sp>
        <p:nvSpPr>
          <p:cNvPr id="13" name="Titre 13"/>
          <p:cNvSpPr>
            <a:spLocks noGrp="1"/>
          </p:cNvSpPr>
          <p:nvPr>
            <p:ph type="title" hasCustomPrompt="1"/>
          </p:nvPr>
        </p:nvSpPr>
        <p:spPr>
          <a:xfrm>
            <a:off x="737593" y="506217"/>
            <a:ext cx="6245657" cy="587767"/>
          </a:xfrm>
          <a:prstGeom prst="rect">
            <a:avLst/>
          </a:prstGeom>
        </p:spPr>
        <p:txBody>
          <a:bodyPr/>
          <a:lstStyle>
            <a:lvl1pPr>
              <a:defRPr sz="2800" b="1" i="0" baseline="0"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fr-FR" err="1"/>
              <a:t>Presentation</a:t>
            </a:r>
            <a:r>
              <a:rPr lang="fr-FR"/>
              <a:t> </a:t>
            </a:r>
            <a:r>
              <a:rPr lang="fr-FR" err="1"/>
              <a:t>title</a:t>
            </a:r>
            <a:r>
              <a:rPr lang="fr-FR"/>
              <a:t> – one line</a:t>
            </a:r>
          </a:p>
        </p:txBody>
      </p:sp>
      <p:sp>
        <p:nvSpPr>
          <p:cNvPr id="7" name="ZoneTexte 6"/>
          <p:cNvSpPr txBox="1"/>
          <p:nvPr userDrawn="1"/>
        </p:nvSpPr>
        <p:spPr>
          <a:xfrm>
            <a:off x="6591905" y="6216896"/>
            <a:ext cx="22497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1EA0223-3D14-C84A-AE2B-9CB9ED9A928C}" type="slidenum">
              <a:rPr lang="fr-FR" sz="1600" smtClean="0">
                <a:solidFill>
                  <a:schemeClr val="tx2"/>
                </a:solidFill>
              </a:rPr>
              <a:pPr algn="r"/>
              <a:t>‹#›</a:t>
            </a:fld>
            <a:endParaRPr lang="fr-FR" sz="1600">
              <a:solidFill>
                <a:schemeClr val="tx2"/>
              </a:solidFill>
            </a:endParaRPr>
          </a:p>
        </p:txBody>
      </p:sp>
      <p:sp>
        <p:nvSpPr>
          <p:cNvPr id="6" name="Espace réservé du contenu 3"/>
          <p:cNvSpPr>
            <a:spLocks noGrp="1"/>
          </p:cNvSpPr>
          <p:nvPr>
            <p:ph sz="quarter" idx="10" hasCustomPrompt="1"/>
          </p:nvPr>
        </p:nvSpPr>
        <p:spPr>
          <a:xfrm>
            <a:off x="737594" y="1093983"/>
            <a:ext cx="3639022" cy="4682243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>
              <a:buClr>
                <a:schemeClr val="accent4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1pPr>
            <a:lvl2pPr marL="685800" indent="-228600">
              <a:buClr>
                <a:schemeClr val="accent4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>
              <a:buClr>
                <a:schemeClr val="accent4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>
              <a:buClr>
                <a:schemeClr val="accent4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4pPr>
          </a:lstStyle>
          <a:p>
            <a:pPr lvl="0"/>
            <a:r>
              <a:rPr lang="fr-FR" err="1"/>
              <a:t>Level</a:t>
            </a:r>
            <a:r>
              <a:rPr lang="fr-FR"/>
              <a:t> 1</a:t>
            </a:r>
          </a:p>
          <a:p>
            <a:pPr lvl="1"/>
            <a:r>
              <a:rPr lang="fr-FR" err="1"/>
              <a:t>Level</a:t>
            </a:r>
            <a:r>
              <a:rPr lang="fr-FR"/>
              <a:t> 2</a:t>
            </a:r>
          </a:p>
          <a:p>
            <a:pPr lvl="2"/>
            <a:r>
              <a:rPr lang="fr-FR" err="1"/>
              <a:t>Level</a:t>
            </a:r>
            <a:r>
              <a:rPr lang="fr-FR"/>
              <a:t> 3</a:t>
            </a:r>
          </a:p>
          <a:p>
            <a:pPr lvl="3"/>
            <a:r>
              <a:rPr lang="fr-FR" err="1"/>
              <a:t>Level</a:t>
            </a:r>
            <a:r>
              <a:rPr lang="fr-FR"/>
              <a:t> 4</a:t>
            </a:r>
          </a:p>
        </p:txBody>
      </p:sp>
      <p:sp>
        <p:nvSpPr>
          <p:cNvPr id="8" name="Espace réservé du contenu 3"/>
          <p:cNvSpPr>
            <a:spLocks noGrp="1"/>
          </p:cNvSpPr>
          <p:nvPr>
            <p:ph sz="quarter" idx="11" hasCustomPrompt="1"/>
          </p:nvPr>
        </p:nvSpPr>
        <p:spPr>
          <a:xfrm>
            <a:off x="4772394" y="1093983"/>
            <a:ext cx="3639022" cy="4682243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>
              <a:buClr>
                <a:schemeClr val="accent4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1pPr>
            <a:lvl2pPr marL="685800" indent="-228600">
              <a:buClr>
                <a:schemeClr val="accent4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>
              <a:buClr>
                <a:schemeClr val="accent4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>
              <a:buClr>
                <a:schemeClr val="accent4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4pPr>
          </a:lstStyle>
          <a:p>
            <a:pPr lvl="0"/>
            <a:r>
              <a:rPr lang="fr-FR" err="1"/>
              <a:t>Level</a:t>
            </a:r>
            <a:r>
              <a:rPr lang="fr-FR"/>
              <a:t> 1</a:t>
            </a:r>
          </a:p>
          <a:p>
            <a:pPr lvl="1"/>
            <a:r>
              <a:rPr lang="fr-FR" err="1"/>
              <a:t>Level</a:t>
            </a:r>
            <a:r>
              <a:rPr lang="fr-FR"/>
              <a:t> 2</a:t>
            </a:r>
          </a:p>
          <a:p>
            <a:pPr lvl="2"/>
            <a:r>
              <a:rPr lang="fr-FR" err="1"/>
              <a:t>Level</a:t>
            </a:r>
            <a:r>
              <a:rPr lang="fr-FR"/>
              <a:t> 3</a:t>
            </a:r>
          </a:p>
          <a:p>
            <a:pPr lvl="3"/>
            <a:r>
              <a:rPr lang="fr-FR" err="1"/>
              <a:t>Level</a:t>
            </a:r>
            <a:r>
              <a:rPr lang="fr-FR"/>
              <a:t> 4</a:t>
            </a:r>
          </a:p>
        </p:txBody>
      </p:sp>
    </p:spTree>
    <p:extLst>
      <p:ext uri="{BB962C8B-B14F-4D97-AF65-F5344CB8AC3E}">
        <p14:creationId xmlns:p14="http://schemas.microsoft.com/office/powerpoint/2010/main" val="124822263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51">
          <p15:clr>
            <a:srgbClr val="FBAE40"/>
          </p15:clr>
        </p15:guide>
        <p15:guide id="2" orient="horz" pos="1253">
          <p15:clr>
            <a:srgbClr val="FBAE40"/>
          </p15:clr>
        </p15:guide>
        <p15:guide id="3" orient="horz" pos="3634">
          <p15:clr>
            <a:srgbClr val="FBAE40"/>
          </p15:clr>
        </p15:guide>
        <p15:guide id="4" pos="6992">
          <p15:clr>
            <a:srgbClr val="FBAE40"/>
          </p15:clr>
        </p15:guide>
      </p15:sldGuideLst>
    </p:ext>
  </p:extLst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resentation -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5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" y="0"/>
            <a:ext cx="9143332" cy="6857499"/>
          </a:xfrm>
          <a:prstGeom prst="rect">
            <a:avLst/>
          </a:prstGeom>
        </p:spPr>
      </p:pic>
      <p:sp>
        <p:nvSpPr>
          <p:cNvPr id="7" name="ZoneTexte 6"/>
          <p:cNvSpPr txBox="1"/>
          <p:nvPr userDrawn="1"/>
        </p:nvSpPr>
        <p:spPr>
          <a:xfrm>
            <a:off x="6591905" y="6216896"/>
            <a:ext cx="22497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1EA0223-3D14-C84A-AE2B-9CB9ED9A928C}" type="slidenum">
              <a:rPr lang="fr-FR" sz="1600" smtClean="0">
                <a:solidFill>
                  <a:schemeClr val="tx2"/>
                </a:solidFill>
              </a:rPr>
              <a:pPr algn="r"/>
              <a:t>‹#›</a:t>
            </a:fld>
            <a:endParaRPr lang="fr-FR" sz="1600">
              <a:solidFill>
                <a:schemeClr val="tx2"/>
              </a:solidFill>
            </a:endParaRPr>
          </a:p>
        </p:txBody>
      </p:sp>
      <p:sp>
        <p:nvSpPr>
          <p:cNvPr id="11" name="Titre 13"/>
          <p:cNvSpPr>
            <a:spLocks noGrp="1"/>
          </p:cNvSpPr>
          <p:nvPr>
            <p:ph type="title" hasCustomPrompt="1"/>
          </p:nvPr>
        </p:nvSpPr>
        <p:spPr>
          <a:xfrm>
            <a:off x="737593" y="1515180"/>
            <a:ext cx="6245657" cy="587767"/>
          </a:xfrm>
          <a:prstGeom prst="rect">
            <a:avLst/>
          </a:prstGeom>
        </p:spPr>
        <p:txBody>
          <a:bodyPr/>
          <a:lstStyle>
            <a:lvl1pPr>
              <a:defRPr sz="2800" b="1" i="0" baseline="0"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fr-FR" err="1"/>
              <a:t>Presentation</a:t>
            </a:r>
            <a:r>
              <a:rPr lang="fr-FR"/>
              <a:t> </a:t>
            </a:r>
            <a:r>
              <a:rPr lang="fr-FR" err="1"/>
              <a:t>title</a:t>
            </a:r>
            <a:r>
              <a:rPr lang="fr-FR"/>
              <a:t> – one line</a:t>
            </a:r>
          </a:p>
        </p:txBody>
      </p:sp>
      <p:sp>
        <p:nvSpPr>
          <p:cNvPr id="12" name="Espace réservé du tableau 4"/>
          <p:cNvSpPr>
            <a:spLocks noGrp="1"/>
          </p:cNvSpPr>
          <p:nvPr>
            <p:ph type="tbl" sz="quarter" idx="10"/>
          </p:nvPr>
        </p:nvSpPr>
        <p:spPr>
          <a:xfrm>
            <a:off x="738188" y="2103438"/>
            <a:ext cx="7667625" cy="3673475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4301446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51">
          <p15:clr>
            <a:srgbClr val="FBAE40"/>
          </p15:clr>
        </p15:guide>
        <p15:guide id="2" orient="horz" pos="1253">
          <p15:clr>
            <a:srgbClr val="FBAE40"/>
          </p15:clr>
        </p15:guide>
        <p15:guide id="3" orient="horz" pos="3634">
          <p15:clr>
            <a:srgbClr val="FBAE40"/>
          </p15:clr>
        </p15:guide>
        <p15:guide id="4" pos="6992">
          <p15:clr>
            <a:srgbClr val="FBAE40"/>
          </p15:clr>
        </p15:guide>
      </p15:sldGuideLst>
    </p:ext>
  </p:extLst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resentation - Conte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" y="0"/>
            <a:ext cx="9143332" cy="6857499"/>
          </a:xfrm>
          <a:prstGeom prst="rect">
            <a:avLst/>
          </a:prstGeom>
        </p:spPr>
      </p:pic>
      <p:sp>
        <p:nvSpPr>
          <p:cNvPr id="8" name="ZoneTexte 7"/>
          <p:cNvSpPr txBox="1"/>
          <p:nvPr userDrawn="1"/>
        </p:nvSpPr>
        <p:spPr>
          <a:xfrm>
            <a:off x="6591905" y="6216896"/>
            <a:ext cx="22497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1EA0223-3D14-C84A-AE2B-9CB9ED9A928C}" type="slidenum">
              <a:rPr lang="fr-FR" sz="1600" smtClean="0">
                <a:solidFill>
                  <a:schemeClr val="tx2"/>
                </a:solidFill>
              </a:rPr>
              <a:pPr algn="r"/>
              <a:t>‹#›</a:t>
            </a:fld>
            <a:endParaRPr lang="fr-FR" sz="1600">
              <a:solidFill>
                <a:schemeClr val="tx2"/>
              </a:solidFill>
            </a:endParaRPr>
          </a:p>
        </p:txBody>
      </p:sp>
      <p:sp>
        <p:nvSpPr>
          <p:cNvPr id="11" name="Titre 13"/>
          <p:cNvSpPr>
            <a:spLocks noGrp="1"/>
          </p:cNvSpPr>
          <p:nvPr>
            <p:ph type="title" hasCustomPrompt="1"/>
          </p:nvPr>
        </p:nvSpPr>
        <p:spPr>
          <a:xfrm>
            <a:off x="737593" y="565743"/>
            <a:ext cx="6245657" cy="587767"/>
          </a:xfrm>
          <a:prstGeom prst="rect">
            <a:avLst/>
          </a:prstGeom>
        </p:spPr>
        <p:txBody>
          <a:bodyPr/>
          <a:lstStyle>
            <a:lvl1pPr>
              <a:defRPr sz="2800" b="1" i="0" baseline="0"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fr-FR" err="1"/>
              <a:t>Presentation</a:t>
            </a:r>
            <a:r>
              <a:rPr lang="fr-FR"/>
              <a:t> </a:t>
            </a:r>
            <a:r>
              <a:rPr lang="fr-FR" err="1"/>
              <a:t>title</a:t>
            </a:r>
            <a:r>
              <a:rPr lang="fr-FR"/>
              <a:t> – one line</a:t>
            </a:r>
          </a:p>
        </p:txBody>
      </p:sp>
      <p:sp>
        <p:nvSpPr>
          <p:cNvPr id="12" name="Espace réservé du tableau 4"/>
          <p:cNvSpPr>
            <a:spLocks noGrp="1"/>
          </p:cNvSpPr>
          <p:nvPr>
            <p:ph type="tbl" sz="quarter" idx="10"/>
          </p:nvPr>
        </p:nvSpPr>
        <p:spPr>
          <a:xfrm>
            <a:off x="738188" y="1155980"/>
            <a:ext cx="7667625" cy="3785907"/>
          </a:xfrm>
          <a:prstGeom prst="rect">
            <a:avLst/>
          </a:prstGeom>
        </p:spPr>
        <p:txBody>
          <a:bodyPr vert="horz"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305678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51">
          <p15:clr>
            <a:srgbClr val="FBAE40"/>
          </p15:clr>
        </p15:guide>
        <p15:guide id="2" orient="horz" pos="504">
          <p15:clr>
            <a:srgbClr val="FBAE40"/>
          </p15:clr>
        </p15:guide>
        <p15:guide id="3" orient="horz" pos="3113">
          <p15:clr>
            <a:srgbClr val="FBAE40"/>
          </p15:clr>
        </p15:guide>
        <p15:guide id="4" pos="6992">
          <p15:clr>
            <a:srgbClr val="FBAE40"/>
          </p15:clr>
        </p15:guide>
      </p15:sldGuideLst>
    </p:ext>
  </p:extLst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resentation - Empty -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" y="0"/>
            <a:ext cx="9143332" cy="6857499"/>
          </a:xfrm>
          <a:prstGeom prst="rect">
            <a:avLst/>
          </a:prstGeom>
        </p:spPr>
      </p:pic>
      <p:sp>
        <p:nvSpPr>
          <p:cNvPr id="7" name="ZoneTexte 6"/>
          <p:cNvSpPr txBox="1"/>
          <p:nvPr userDrawn="1"/>
        </p:nvSpPr>
        <p:spPr>
          <a:xfrm>
            <a:off x="6591905" y="6216896"/>
            <a:ext cx="22497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1EA0223-3D14-C84A-AE2B-9CB9ED9A928C}" type="slidenum">
              <a:rPr lang="fr-FR" sz="1600" smtClean="0">
                <a:solidFill>
                  <a:schemeClr val="tx2"/>
                </a:solidFill>
              </a:rPr>
              <a:pPr algn="r"/>
              <a:t>‹#›</a:t>
            </a:fld>
            <a:endParaRPr lang="fr-FR" sz="1600">
              <a:solidFill>
                <a:schemeClr val="tx2"/>
              </a:solidFill>
            </a:endParaRPr>
          </a:p>
        </p:txBody>
      </p:sp>
      <p:sp>
        <p:nvSpPr>
          <p:cNvPr id="9" name="Titre 13"/>
          <p:cNvSpPr>
            <a:spLocks noGrp="1"/>
          </p:cNvSpPr>
          <p:nvPr>
            <p:ph type="title" hasCustomPrompt="1"/>
          </p:nvPr>
        </p:nvSpPr>
        <p:spPr>
          <a:xfrm>
            <a:off x="737593" y="565743"/>
            <a:ext cx="6245657" cy="587767"/>
          </a:xfrm>
          <a:prstGeom prst="rect">
            <a:avLst/>
          </a:prstGeom>
        </p:spPr>
        <p:txBody>
          <a:bodyPr/>
          <a:lstStyle>
            <a:lvl1pPr>
              <a:defRPr sz="2800" b="1" i="0" baseline="0"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fr-FR" err="1"/>
              <a:t>Presentation</a:t>
            </a:r>
            <a:r>
              <a:rPr lang="fr-FR"/>
              <a:t> </a:t>
            </a:r>
            <a:r>
              <a:rPr lang="fr-FR" err="1"/>
              <a:t>title</a:t>
            </a:r>
            <a:r>
              <a:rPr lang="fr-FR"/>
              <a:t> – one line</a:t>
            </a:r>
          </a:p>
        </p:txBody>
      </p:sp>
      <p:sp>
        <p:nvSpPr>
          <p:cNvPr id="10" name="Espace réservé du tableau 4"/>
          <p:cNvSpPr>
            <a:spLocks noGrp="1"/>
          </p:cNvSpPr>
          <p:nvPr>
            <p:ph type="tbl" sz="quarter" idx="10"/>
          </p:nvPr>
        </p:nvSpPr>
        <p:spPr>
          <a:xfrm>
            <a:off x="738188" y="1155980"/>
            <a:ext cx="7667625" cy="4620245"/>
          </a:xfrm>
          <a:prstGeom prst="rect">
            <a:avLst/>
          </a:prstGeom>
        </p:spPr>
        <p:txBody>
          <a:bodyPr vert="horz"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66782459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51">
          <p15:clr>
            <a:srgbClr val="FBAE40"/>
          </p15:clr>
        </p15:guide>
        <p15:guide id="2" orient="horz" pos="1253">
          <p15:clr>
            <a:srgbClr val="FBAE40"/>
          </p15:clr>
        </p15:guide>
        <p15:guide id="3" orient="horz" pos="3634">
          <p15:clr>
            <a:srgbClr val="FBAE40"/>
          </p15:clr>
        </p15:guide>
        <p15:guide id="4" pos="6992">
          <p15:clr>
            <a:srgbClr val="FBAE40"/>
          </p15:clr>
        </p15:guide>
      </p15:sldGuideLst>
    </p:ext>
  </p:extLst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sentation - Text and smart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" y="0"/>
            <a:ext cx="9143332" cy="6857499"/>
          </a:xfrm>
          <a:prstGeom prst="rect">
            <a:avLst/>
          </a:prstGeom>
        </p:spPr>
      </p:pic>
      <p:sp>
        <p:nvSpPr>
          <p:cNvPr id="8" name="ZoneTexte 7"/>
          <p:cNvSpPr txBox="1"/>
          <p:nvPr userDrawn="1"/>
        </p:nvSpPr>
        <p:spPr>
          <a:xfrm>
            <a:off x="6591905" y="6216896"/>
            <a:ext cx="22497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1EA0223-3D14-C84A-AE2B-9CB9ED9A928C}" type="slidenum">
              <a:rPr lang="fr-FR" sz="1600" smtClean="0">
                <a:solidFill>
                  <a:schemeClr val="tx2"/>
                </a:solidFill>
              </a:rPr>
              <a:pPr algn="r"/>
              <a:t>‹#›</a:t>
            </a:fld>
            <a:endParaRPr lang="fr-FR" sz="1600">
              <a:solidFill>
                <a:schemeClr val="tx2"/>
              </a:solidFill>
            </a:endParaRPr>
          </a:p>
        </p:txBody>
      </p:sp>
      <p:sp>
        <p:nvSpPr>
          <p:cNvPr id="9" name="Titre 13"/>
          <p:cNvSpPr>
            <a:spLocks noGrp="1"/>
          </p:cNvSpPr>
          <p:nvPr>
            <p:ph type="title" hasCustomPrompt="1"/>
          </p:nvPr>
        </p:nvSpPr>
        <p:spPr>
          <a:xfrm>
            <a:off x="737593" y="565743"/>
            <a:ext cx="6245657" cy="587767"/>
          </a:xfrm>
          <a:prstGeom prst="rect">
            <a:avLst/>
          </a:prstGeom>
        </p:spPr>
        <p:txBody>
          <a:bodyPr/>
          <a:lstStyle>
            <a:lvl1pPr>
              <a:defRPr sz="2800" b="1" i="0" baseline="0"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fr-FR" err="1"/>
              <a:t>Presentation</a:t>
            </a:r>
            <a:r>
              <a:rPr lang="fr-FR"/>
              <a:t> </a:t>
            </a:r>
            <a:r>
              <a:rPr lang="fr-FR" err="1"/>
              <a:t>title</a:t>
            </a:r>
            <a:r>
              <a:rPr lang="fr-FR"/>
              <a:t> – one line</a:t>
            </a:r>
          </a:p>
        </p:txBody>
      </p:sp>
      <p:sp>
        <p:nvSpPr>
          <p:cNvPr id="12" name="Espace réservé du contenu 3"/>
          <p:cNvSpPr>
            <a:spLocks noGrp="1"/>
          </p:cNvSpPr>
          <p:nvPr>
            <p:ph sz="quarter" idx="11" hasCustomPrompt="1"/>
          </p:nvPr>
        </p:nvSpPr>
        <p:spPr>
          <a:xfrm>
            <a:off x="737594" y="1518017"/>
            <a:ext cx="2398329" cy="4314213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>
              <a:buClr>
                <a:schemeClr val="accent3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1pPr>
            <a:lvl2pPr marL="685800" indent="-228600">
              <a:buClr>
                <a:schemeClr val="accent3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>
              <a:buClr>
                <a:schemeClr val="accent3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>
              <a:buClr>
                <a:schemeClr val="accent3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4pPr>
          </a:lstStyle>
          <a:p>
            <a:pPr lvl="0"/>
            <a:r>
              <a:rPr lang="fr-FR" err="1"/>
              <a:t>Level</a:t>
            </a:r>
            <a:r>
              <a:rPr lang="fr-FR"/>
              <a:t> 1</a:t>
            </a:r>
          </a:p>
          <a:p>
            <a:pPr lvl="1"/>
            <a:r>
              <a:rPr lang="fr-FR" err="1"/>
              <a:t>Level</a:t>
            </a:r>
            <a:r>
              <a:rPr lang="fr-FR"/>
              <a:t> 2</a:t>
            </a:r>
          </a:p>
          <a:p>
            <a:pPr lvl="2"/>
            <a:r>
              <a:rPr lang="fr-FR" err="1"/>
              <a:t>Level</a:t>
            </a:r>
            <a:r>
              <a:rPr lang="fr-FR"/>
              <a:t> 3</a:t>
            </a:r>
          </a:p>
          <a:p>
            <a:pPr lvl="3"/>
            <a:r>
              <a:rPr lang="fr-FR" err="1"/>
              <a:t>Level</a:t>
            </a:r>
            <a:r>
              <a:rPr lang="fr-FR"/>
              <a:t> 4</a:t>
            </a:r>
          </a:p>
        </p:txBody>
      </p:sp>
      <p:sp>
        <p:nvSpPr>
          <p:cNvPr id="7" name="Espace réservé du graphique SmartArt 3"/>
          <p:cNvSpPr>
            <a:spLocks noGrp="1"/>
          </p:cNvSpPr>
          <p:nvPr>
            <p:ph type="dgm" sz="quarter" idx="12" hasCustomPrompt="1"/>
          </p:nvPr>
        </p:nvSpPr>
        <p:spPr>
          <a:xfrm>
            <a:off x="3282950" y="1517650"/>
            <a:ext cx="5559425" cy="4314825"/>
          </a:xfrm>
          <a:prstGeom prst="rect">
            <a:avLst/>
          </a:prstGeom>
        </p:spPr>
        <p:txBody>
          <a:bodyPr vert="horz"/>
          <a:lstStyle/>
          <a:p>
            <a:r>
              <a:rPr lang="fr-FR" err="1"/>
              <a:t>Smartart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69369940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51">
          <p15:clr>
            <a:srgbClr val="FBAE40"/>
          </p15:clr>
        </p15:guide>
        <p15:guide id="2" orient="horz" pos="1253">
          <p15:clr>
            <a:srgbClr val="FBAE40"/>
          </p15:clr>
        </p15:guide>
        <p15:guide id="3" orient="horz" pos="3634">
          <p15:clr>
            <a:srgbClr val="FBAE40"/>
          </p15:clr>
        </p15:guide>
        <p15:guide id="4" pos="6992">
          <p15:clr>
            <a:srgbClr val="FBAE40"/>
          </p15:clr>
        </p15:guide>
      </p15:sldGuideLst>
    </p:ext>
  </p:extLst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sentation - Emp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" y="0"/>
            <a:ext cx="9143332" cy="6857499"/>
          </a:xfrm>
          <a:prstGeom prst="rect">
            <a:avLst/>
          </a:prstGeom>
        </p:spPr>
      </p:pic>
      <p:sp>
        <p:nvSpPr>
          <p:cNvPr id="4" name="Titre 13"/>
          <p:cNvSpPr>
            <a:spLocks noGrp="1"/>
          </p:cNvSpPr>
          <p:nvPr>
            <p:ph type="title" hasCustomPrompt="1"/>
          </p:nvPr>
        </p:nvSpPr>
        <p:spPr>
          <a:xfrm>
            <a:off x="830440" y="3390842"/>
            <a:ext cx="6245657" cy="587767"/>
          </a:xfrm>
          <a:prstGeom prst="rect">
            <a:avLst/>
          </a:prstGeom>
        </p:spPr>
        <p:txBody>
          <a:bodyPr/>
          <a:lstStyle>
            <a:lvl1pPr>
              <a:defRPr sz="3500" b="1" i="0" baseline="0"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fr-FR" err="1"/>
              <a:t>Thank</a:t>
            </a:r>
            <a:r>
              <a:rPr lang="fr-FR"/>
              <a:t> </a:t>
            </a:r>
            <a:r>
              <a:rPr lang="fr-FR" err="1"/>
              <a:t>you</a:t>
            </a:r>
            <a:endParaRPr lang="fr-FR"/>
          </a:p>
        </p:txBody>
      </p:sp>
      <p:sp>
        <p:nvSpPr>
          <p:cNvPr id="7" name="ZoneTexte 6"/>
          <p:cNvSpPr txBox="1"/>
          <p:nvPr userDrawn="1"/>
        </p:nvSpPr>
        <p:spPr>
          <a:xfrm>
            <a:off x="830441" y="4313604"/>
            <a:ext cx="527056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1600" u="none" kern="1200" err="1">
                <a:solidFill>
                  <a:schemeClr val="tx2"/>
                </a:solidFill>
                <a:latin typeface="+mn-lt"/>
                <a:ea typeface="+mn-ea"/>
                <a:cs typeface="+mn-cs"/>
              </a:rPr>
              <a:t>Sign</a:t>
            </a:r>
            <a:r>
              <a:rPr lang="fr-FR" sz="1600" u="none" kern="1200">
                <a:solidFill>
                  <a:schemeClr val="tx2"/>
                </a:solidFill>
                <a:latin typeface="+mn-lt"/>
                <a:ea typeface="+mn-ea"/>
                <a:cs typeface="+mn-cs"/>
              </a:rPr>
              <a:t> up for </a:t>
            </a:r>
            <a:r>
              <a:rPr lang="fr-FR" sz="1600" u="none" kern="1200" baseline="0" err="1">
                <a:solidFill>
                  <a:schemeClr val="tx2"/>
                </a:solidFill>
                <a:latin typeface="+mn-lt"/>
                <a:ea typeface="+mn-ea"/>
                <a:cs typeface="+mn-cs"/>
              </a:rPr>
              <a:t>our</a:t>
            </a:r>
            <a:r>
              <a:rPr lang="fr-FR" sz="1600" u="none" kern="1200" baseline="0">
                <a:solidFill>
                  <a:schemeClr val="tx2"/>
                </a:solidFill>
                <a:latin typeface="+mn-lt"/>
                <a:ea typeface="+mn-ea"/>
                <a:cs typeface="+mn-cs"/>
              </a:rPr>
              <a:t> news: </a:t>
            </a:r>
            <a:r>
              <a:rPr lang="fr-FR" sz="1600" u="sng" kern="1200" err="1">
                <a:solidFill>
                  <a:schemeClr val="tx2"/>
                </a:solidFill>
                <a:latin typeface="+mn-lt"/>
                <a:ea typeface="+mn-ea"/>
                <a:cs typeface="+mn-cs"/>
              </a:rPr>
              <a:t>www.cost.eu</a:t>
            </a:r>
            <a:r>
              <a:rPr lang="fr-FR" sz="1600" u="sng" kern="1200">
                <a:solidFill>
                  <a:schemeClr val="tx2"/>
                </a:solidFill>
                <a:latin typeface="+mn-lt"/>
                <a:ea typeface="+mn-ea"/>
                <a:cs typeface="+mn-cs"/>
              </a:rPr>
              <a:t>/</a:t>
            </a:r>
            <a:r>
              <a:rPr lang="fr-FR" sz="1600" u="sng" kern="1200" err="1">
                <a:solidFill>
                  <a:schemeClr val="tx2"/>
                </a:solidFill>
                <a:latin typeface="+mn-lt"/>
                <a:ea typeface="+mn-ea"/>
                <a:cs typeface="+mn-cs"/>
              </a:rPr>
              <a:t>subscribe</a:t>
            </a:r>
            <a:endParaRPr lang="fr-FR" sz="1600">
              <a:solidFill>
                <a:schemeClr val="tx2"/>
              </a:solidFill>
            </a:endParaRPr>
          </a:p>
        </p:txBody>
      </p:sp>
      <p:grpSp>
        <p:nvGrpSpPr>
          <p:cNvPr id="37" name="Grouper 12"/>
          <p:cNvGrpSpPr/>
          <p:nvPr userDrawn="1"/>
        </p:nvGrpSpPr>
        <p:grpSpPr>
          <a:xfrm>
            <a:off x="6170645" y="5354057"/>
            <a:ext cx="2666522" cy="1172172"/>
            <a:chOff x="6170645" y="5354057"/>
            <a:chExt cx="2666522" cy="1172172"/>
          </a:xfrm>
        </p:grpSpPr>
        <p:grpSp>
          <p:nvGrpSpPr>
            <p:cNvPr id="38" name="Grouper 1"/>
            <p:cNvGrpSpPr/>
            <p:nvPr userDrawn="1"/>
          </p:nvGrpSpPr>
          <p:grpSpPr>
            <a:xfrm>
              <a:off x="6170645" y="5354057"/>
              <a:ext cx="2666522" cy="1172172"/>
              <a:chOff x="6170645" y="5354057"/>
              <a:chExt cx="2666522" cy="1172172"/>
            </a:xfrm>
          </p:grpSpPr>
          <p:pic>
            <p:nvPicPr>
              <p:cNvPr id="40" name="Image 7" descr="Plan de travail 1OFF-Icones.jpg">
                <a:hlinkClick r:id="rId3"/>
              </p:cNvPr>
              <p:cNvPicPr>
                <a:picLocks/>
              </p:cNvPicPr>
              <p:nvPr userDrawn="1"/>
            </p:nvPicPr>
            <p:blipFill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076097" y="5803686"/>
                <a:ext cx="360000" cy="330628"/>
              </a:xfrm>
              <a:prstGeom prst="rect">
                <a:avLst/>
              </a:prstGeom>
            </p:spPr>
          </p:pic>
          <p:sp>
            <p:nvSpPr>
              <p:cNvPr id="41" name="ZoneTexte 8">
                <a:hlinkClick r:id="rId5"/>
              </p:cNvPr>
              <p:cNvSpPr txBox="1"/>
              <p:nvPr userDrawn="1"/>
            </p:nvSpPr>
            <p:spPr>
              <a:xfrm>
                <a:off x="6935575" y="6218452"/>
                <a:ext cx="1901592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fr-FR" sz="1400" err="1">
                    <a:solidFill>
                      <a:schemeClr val="tx2"/>
                    </a:solidFill>
                  </a:rPr>
                  <a:t>www.cost.eu</a:t>
                </a:r>
                <a:endParaRPr lang="fr-FR" sz="1400">
                  <a:solidFill>
                    <a:schemeClr val="tx2"/>
                  </a:solidFill>
                </a:endParaRPr>
              </a:p>
            </p:txBody>
          </p:sp>
          <p:pic>
            <p:nvPicPr>
              <p:cNvPr id="42" name="Image 9">
                <a:hlinkClick r:id="rId6"/>
              </p:cNvPr>
              <p:cNvPicPr>
                <a:picLocks/>
              </p:cNvPicPr>
              <p:nvPr userDrawn="1"/>
            </p:nvPicPr>
            <p:blipFill>
              <a:blip r:embed="rId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7461213" y="5780684"/>
                <a:ext cx="779907" cy="331038"/>
              </a:xfrm>
              <a:prstGeom prst="rect">
                <a:avLst/>
              </a:prstGeom>
            </p:spPr>
          </p:pic>
          <p:pic>
            <p:nvPicPr>
              <p:cNvPr id="43" name="Image 10">
                <a:hlinkClick r:id="rId8"/>
              </p:cNvPr>
              <p:cNvPicPr>
                <a:picLocks/>
              </p:cNvPicPr>
              <p:nvPr userDrawn="1"/>
            </p:nvPicPr>
            <p:blipFill>
              <a:blip r:embed="rId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6170645" y="5771325"/>
                <a:ext cx="330628" cy="330628"/>
              </a:xfrm>
              <a:prstGeom prst="rect">
                <a:avLst/>
              </a:prstGeom>
            </p:spPr>
          </p:pic>
          <p:sp>
            <p:nvSpPr>
              <p:cNvPr id="44" name="ZoneTexte 11"/>
              <p:cNvSpPr txBox="1"/>
              <p:nvPr userDrawn="1"/>
            </p:nvSpPr>
            <p:spPr>
              <a:xfrm>
                <a:off x="6883674" y="5354057"/>
                <a:ext cx="1901592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r"/>
                <a:r>
                  <a:rPr lang="fr-FR" sz="1400" b="1" err="1">
                    <a:solidFill>
                      <a:schemeClr val="tx2"/>
                    </a:solidFill>
                  </a:rPr>
                  <a:t>Join</a:t>
                </a:r>
                <a:r>
                  <a:rPr lang="fr-FR" sz="1400" b="1" baseline="0">
                    <a:solidFill>
                      <a:schemeClr val="tx2"/>
                    </a:solidFill>
                  </a:rPr>
                  <a:t> </a:t>
                </a:r>
                <a:r>
                  <a:rPr lang="fr-FR" sz="1400" b="1" baseline="0" err="1">
                    <a:solidFill>
                      <a:schemeClr val="tx2"/>
                    </a:solidFill>
                  </a:rPr>
                  <a:t>our</a:t>
                </a:r>
                <a:r>
                  <a:rPr lang="fr-FR" sz="1400" b="1" baseline="0">
                    <a:solidFill>
                      <a:schemeClr val="tx2"/>
                    </a:solidFill>
                  </a:rPr>
                  <a:t> </a:t>
                </a:r>
                <a:r>
                  <a:rPr lang="fr-FR" sz="1400" b="1" baseline="0" err="1">
                    <a:solidFill>
                      <a:schemeClr val="tx2"/>
                    </a:solidFill>
                  </a:rPr>
                  <a:t>community</a:t>
                </a:r>
                <a:endParaRPr lang="fr-FR" sz="1400" b="1">
                  <a:solidFill>
                    <a:schemeClr val="tx2"/>
                  </a:solidFill>
                </a:endParaRPr>
              </a:p>
            </p:txBody>
          </p:sp>
        </p:grpSp>
        <p:pic>
          <p:nvPicPr>
            <p:cNvPr id="39" name="Image 4">
              <a:hlinkClick r:id="rId10"/>
            </p:cNvPr>
            <p:cNvPicPr>
              <a:picLocks noChangeAspect="1"/>
            </p:cNvPicPr>
            <p:nvPr userDrawn="1"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6636485" y="5778159"/>
              <a:ext cx="328612" cy="328612"/>
            </a:xfrm>
            <a:prstGeom prst="rect">
              <a:avLst/>
            </a:prstGeom>
          </p:spPr>
        </p:pic>
      </p:grpSp>
      <p:pic>
        <p:nvPicPr>
          <p:cNvPr id="45" name="Picture 44" descr="socialIcons.jpg">
            <a:hlinkClick r:id="rId12"/>
          </p:cNvPr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03846" y="5781391"/>
            <a:ext cx="350023" cy="3500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17652613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51">
          <p15:clr>
            <a:srgbClr val="FBAE40"/>
          </p15:clr>
        </p15:guide>
        <p15:guide id="2" orient="horz" pos="1253">
          <p15:clr>
            <a:srgbClr val="FBAE40"/>
          </p15:clr>
        </p15:guide>
        <p15:guide id="3" orient="horz" pos="3634">
          <p15:clr>
            <a:srgbClr val="FBAE40"/>
          </p15:clr>
        </p15:guide>
        <p15:guide id="4" pos="6992">
          <p15:clr>
            <a:srgbClr val="FBAE40"/>
          </p15:clr>
        </p15:guide>
      </p15:sldGuideLst>
    </p:ext>
  </p:extLst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sentation - Empty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" y="0"/>
            <a:ext cx="9143332" cy="6857499"/>
          </a:xfrm>
          <a:prstGeom prst="rect">
            <a:avLst/>
          </a:prstGeom>
        </p:spPr>
      </p:pic>
      <p:sp>
        <p:nvSpPr>
          <p:cNvPr id="5" name="ZoneTexte 4"/>
          <p:cNvSpPr txBox="1"/>
          <p:nvPr userDrawn="1"/>
        </p:nvSpPr>
        <p:spPr>
          <a:xfrm>
            <a:off x="6591905" y="6216896"/>
            <a:ext cx="22497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1EA0223-3D14-C84A-AE2B-9CB9ED9A928C}" type="slidenum">
              <a:rPr lang="fr-FR" sz="1600" smtClean="0">
                <a:solidFill>
                  <a:schemeClr val="tx2"/>
                </a:solidFill>
              </a:rPr>
              <a:pPr algn="r"/>
              <a:t>‹#›</a:t>
            </a:fld>
            <a:endParaRPr lang="fr-FR" sz="160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8459845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sentation - Empty - Emp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" y="0"/>
            <a:ext cx="9143332" cy="6857499"/>
          </a:xfrm>
          <a:prstGeom prst="rect">
            <a:avLst/>
          </a:prstGeom>
        </p:spPr>
      </p:pic>
      <p:sp>
        <p:nvSpPr>
          <p:cNvPr id="5" name="ZoneTexte 4"/>
          <p:cNvSpPr txBox="1"/>
          <p:nvPr userDrawn="1"/>
        </p:nvSpPr>
        <p:spPr>
          <a:xfrm>
            <a:off x="6591905" y="6216896"/>
            <a:ext cx="22497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fld id="{81EA0223-3D14-C84A-AE2B-9CB9ED9A928C}" type="slidenum">
              <a:rPr lang="fr-FR" sz="1600" smtClean="0">
                <a:solidFill>
                  <a:schemeClr val="tx2"/>
                </a:solidFill>
              </a:rPr>
              <a:pPr algn="r"/>
              <a:t>‹#›</a:t>
            </a:fld>
            <a:endParaRPr lang="fr-FR" sz="160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425303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51">
          <p15:clr>
            <a:srgbClr val="FBAE40"/>
          </p15:clr>
        </p15:guide>
        <p15:guide id="2" orient="horz" pos="1253">
          <p15:clr>
            <a:srgbClr val="FBAE40"/>
          </p15:clr>
        </p15:guide>
        <p15:guide id="3" orient="horz" pos="3634">
          <p15:clr>
            <a:srgbClr val="FBAE40"/>
          </p15:clr>
        </p15:guide>
        <p15:guide id="4" pos="6992">
          <p15:clr>
            <a:srgbClr val="FBAE40"/>
          </p15:clr>
        </p15:guide>
      </p15:sldGuideLst>
    </p:ext>
  </p:extLst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sentation -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1">
            <a:extLst>
              <a:ext uri="{FF2B5EF4-FFF2-40B4-BE49-F238E27FC236}">
                <a16:creationId xmlns:a16="http://schemas.microsoft.com/office/drawing/2014/main" id="{A833FBD7-4D57-4AA4-8A93-3B098C37124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itre 13"/>
          <p:cNvSpPr>
            <a:spLocks noGrp="1"/>
          </p:cNvSpPr>
          <p:nvPr>
            <p:ph type="title"/>
          </p:nvPr>
        </p:nvSpPr>
        <p:spPr>
          <a:xfrm>
            <a:off x="1038802" y="3961397"/>
            <a:ext cx="6245657" cy="587767"/>
          </a:xfrm>
          <a:prstGeom prst="rect">
            <a:avLst/>
          </a:prstGeom>
        </p:spPr>
        <p:txBody>
          <a:bodyPr/>
          <a:lstStyle>
            <a:lvl1pPr>
              <a:defRPr sz="3500" b="1" i="0" baseline="0"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10" name="Espace réservé du texte 16"/>
          <p:cNvSpPr>
            <a:spLocks noGrp="1"/>
          </p:cNvSpPr>
          <p:nvPr>
            <p:ph type="body" sz="quarter" idx="10"/>
          </p:nvPr>
        </p:nvSpPr>
        <p:spPr>
          <a:xfrm>
            <a:off x="1038441" y="4557940"/>
            <a:ext cx="6246019" cy="46967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 baseline="0">
                <a:solidFill>
                  <a:schemeClr val="tx2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1" name="Espace réservé du texte 16"/>
          <p:cNvSpPr>
            <a:spLocks noGrp="1"/>
          </p:cNvSpPr>
          <p:nvPr>
            <p:ph type="body" sz="quarter" idx="11"/>
          </p:nvPr>
        </p:nvSpPr>
        <p:spPr>
          <a:xfrm>
            <a:off x="1038441" y="5043451"/>
            <a:ext cx="6246019" cy="46967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aseline="0">
                <a:solidFill>
                  <a:schemeClr val="tx2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656541572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resentation -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4">
            <a:extLst>
              <a:ext uri="{FF2B5EF4-FFF2-40B4-BE49-F238E27FC236}">
                <a16:creationId xmlns:a16="http://schemas.microsoft.com/office/drawing/2014/main" id="{7917323A-89EE-4D9D-BFCD-60B44929CFD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itre 13">
            <a:extLst>
              <a:ext uri="{FF2B5EF4-FFF2-40B4-BE49-F238E27FC236}">
                <a16:creationId xmlns:a16="http://schemas.microsoft.com/office/drawing/2014/main" id="{5BC9F53F-00AC-48C9-A4D8-5EC409667849}"/>
              </a:ext>
            </a:extLst>
          </p:cNvPr>
          <p:cNvSpPr txBox="1">
            <a:spLocks/>
          </p:cNvSpPr>
          <p:nvPr/>
        </p:nvSpPr>
        <p:spPr>
          <a:xfrm>
            <a:off x="1190625" y="4113213"/>
            <a:ext cx="6246813" cy="588962"/>
          </a:xfrm>
          <a:prstGeom prst="rect">
            <a:avLst/>
          </a:prstGeom>
        </p:spPr>
        <p:txBody>
          <a:bodyPr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500" b="1" i="0" kern="1200" baseline="0"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fontAlgn="auto">
              <a:spcAft>
                <a:spcPts val="0"/>
              </a:spcAft>
              <a:defRPr/>
            </a:pPr>
            <a:r>
              <a:rPr lang="fr-FR"/>
              <a:t>Presentation title – one line</a:t>
            </a:r>
          </a:p>
        </p:txBody>
      </p:sp>
      <p:sp>
        <p:nvSpPr>
          <p:cNvPr id="9" name="Titre 13"/>
          <p:cNvSpPr>
            <a:spLocks noGrp="1"/>
          </p:cNvSpPr>
          <p:nvPr>
            <p:ph type="title"/>
          </p:nvPr>
        </p:nvSpPr>
        <p:spPr>
          <a:xfrm>
            <a:off x="1038802" y="3961397"/>
            <a:ext cx="6245657" cy="587767"/>
          </a:xfrm>
          <a:prstGeom prst="rect">
            <a:avLst/>
          </a:prstGeom>
        </p:spPr>
        <p:txBody>
          <a:bodyPr/>
          <a:lstStyle>
            <a:lvl1pPr>
              <a:defRPr sz="3500" b="1" i="0" baseline="0"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10" name="Espace réservé du texte 16"/>
          <p:cNvSpPr>
            <a:spLocks noGrp="1"/>
          </p:cNvSpPr>
          <p:nvPr>
            <p:ph type="body" sz="quarter" idx="10"/>
          </p:nvPr>
        </p:nvSpPr>
        <p:spPr>
          <a:xfrm>
            <a:off x="1038441" y="4557940"/>
            <a:ext cx="6246019" cy="46967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 baseline="0">
                <a:solidFill>
                  <a:schemeClr val="tx2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1" name="Espace réservé du texte 16"/>
          <p:cNvSpPr>
            <a:spLocks noGrp="1"/>
          </p:cNvSpPr>
          <p:nvPr>
            <p:ph type="body" sz="quarter" idx="11"/>
          </p:nvPr>
        </p:nvSpPr>
        <p:spPr>
          <a:xfrm>
            <a:off x="1038441" y="5043451"/>
            <a:ext cx="6246019" cy="46967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aseline="0">
                <a:solidFill>
                  <a:schemeClr val="tx2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Espace réservé du texte 16"/>
          <p:cNvSpPr>
            <a:spLocks noGrp="1"/>
          </p:cNvSpPr>
          <p:nvPr>
            <p:ph type="body" sz="quarter" idx="12"/>
          </p:nvPr>
        </p:nvSpPr>
        <p:spPr>
          <a:xfrm>
            <a:off x="1190841" y="5195851"/>
            <a:ext cx="6246019" cy="46967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aseline="0">
                <a:solidFill>
                  <a:schemeClr val="tx2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" name="Espace réservé du texte 16"/>
          <p:cNvSpPr>
            <a:spLocks noGrp="1"/>
          </p:cNvSpPr>
          <p:nvPr>
            <p:ph type="body" sz="quarter" idx="13"/>
          </p:nvPr>
        </p:nvSpPr>
        <p:spPr>
          <a:xfrm>
            <a:off x="1190841" y="4710340"/>
            <a:ext cx="6246019" cy="46967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 baseline="0">
                <a:solidFill>
                  <a:schemeClr val="tx2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505654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resentation - Conte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7" name="ZoneTexte 6"/>
          <p:cNvSpPr txBox="1"/>
          <p:nvPr userDrawn="1"/>
        </p:nvSpPr>
        <p:spPr>
          <a:xfrm>
            <a:off x="6591906" y="6216897"/>
            <a:ext cx="224971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 fontAlgn="auto">
              <a:spcBef>
                <a:spcPts val="0"/>
              </a:spcBef>
              <a:spcAft>
                <a:spcPts val="0"/>
              </a:spcAft>
            </a:pPr>
            <a:fld id="{81EA0223-3D14-C84A-AE2B-9CB9ED9A928C}" type="slidenum">
              <a:rPr lang="fr-FR" sz="1200" smtClean="0">
                <a:solidFill>
                  <a:srgbClr val="656865"/>
                </a:solidFill>
                <a:latin typeface="Arial"/>
              </a:rPr>
              <a:pPr algn="r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fr-FR" sz="1200">
              <a:solidFill>
                <a:srgbClr val="656865"/>
              </a:solidFill>
              <a:latin typeface="Arial"/>
            </a:endParaRPr>
          </a:p>
        </p:txBody>
      </p:sp>
      <p:sp>
        <p:nvSpPr>
          <p:cNvPr id="9" name="Titre 13"/>
          <p:cNvSpPr>
            <a:spLocks noGrp="1"/>
          </p:cNvSpPr>
          <p:nvPr>
            <p:ph type="title" hasCustomPrompt="1"/>
          </p:nvPr>
        </p:nvSpPr>
        <p:spPr>
          <a:xfrm>
            <a:off x="737594" y="565743"/>
            <a:ext cx="6245657" cy="587767"/>
          </a:xfrm>
          <a:prstGeom prst="rect">
            <a:avLst/>
          </a:prstGeom>
        </p:spPr>
        <p:txBody>
          <a:bodyPr/>
          <a:lstStyle>
            <a:lvl1pPr>
              <a:defRPr sz="2100" b="1" i="0" baseline="0"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fr-FR" err="1"/>
              <a:t>Presentation</a:t>
            </a:r>
            <a:r>
              <a:rPr lang="fr-FR"/>
              <a:t> </a:t>
            </a:r>
            <a:r>
              <a:rPr lang="fr-FR" err="1"/>
              <a:t>title</a:t>
            </a:r>
            <a:r>
              <a:rPr lang="fr-FR"/>
              <a:t> – one line</a:t>
            </a:r>
          </a:p>
        </p:txBody>
      </p:sp>
      <p:sp>
        <p:nvSpPr>
          <p:cNvPr id="10" name="Espace réservé du tableau 4"/>
          <p:cNvSpPr>
            <a:spLocks noGrp="1"/>
          </p:cNvSpPr>
          <p:nvPr>
            <p:ph type="tbl" sz="quarter" idx="10"/>
          </p:nvPr>
        </p:nvSpPr>
        <p:spPr>
          <a:xfrm>
            <a:off x="738188" y="1155982"/>
            <a:ext cx="7667625" cy="3785907"/>
          </a:xfrm>
          <a:prstGeom prst="rect">
            <a:avLst/>
          </a:prstGeom>
        </p:spPr>
        <p:txBody>
          <a:bodyPr vert="horz"/>
          <a:lstStyle/>
          <a:p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473101515"/>
      </p:ext>
    </p:extLst>
  </p:cSld>
  <p:clrMapOvr>
    <a:masterClrMapping/>
  </p:clrMapOvr>
  <p:extLst>
    <p:ext uri="{DCECCB84-F9BA-43D5-87BE-67443E8EF086}">
      <p15:sldGuideLst xmlns:p15="http://schemas.microsoft.com/office/powerpoint/2012/main">
        <p15:guide id="1" pos="551">
          <p15:clr>
            <a:srgbClr val="FBAE40"/>
          </p15:clr>
        </p15:guide>
        <p15:guide id="2" orient="horz" pos="504">
          <p15:clr>
            <a:srgbClr val="FBAE40"/>
          </p15:clr>
        </p15:guide>
        <p15:guide id="3" orient="horz" pos="3113">
          <p15:clr>
            <a:srgbClr val="FBAE40"/>
          </p15:clr>
        </p15:guide>
        <p15:guide id="4" pos="6992">
          <p15:clr>
            <a:srgbClr val="FBAE40"/>
          </p15:clr>
        </p15:guide>
      </p15:sldGuideLst>
    </p:ext>
  </p:extLst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Presentation -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2">
            <a:extLst>
              <a:ext uri="{FF2B5EF4-FFF2-40B4-BE49-F238E27FC236}">
                <a16:creationId xmlns:a16="http://schemas.microsoft.com/office/drawing/2014/main" id="{1660DE94-96C3-4D67-934D-15985A7D601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3175"/>
            <a:ext cx="9144000" cy="6856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itre 13"/>
          <p:cNvSpPr>
            <a:spLocks noGrp="1"/>
          </p:cNvSpPr>
          <p:nvPr>
            <p:ph type="title"/>
          </p:nvPr>
        </p:nvSpPr>
        <p:spPr>
          <a:xfrm>
            <a:off x="830440" y="1159488"/>
            <a:ext cx="6245657" cy="1842362"/>
          </a:xfrm>
          <a:prstGeom prst="rect">
            <a:avLst/>
          </a:prstGeom>
        </p:spPr>
        <p:txBody>
          <a:bodyPr anchor="b" anchorCtr="0"/>
          <a:lstStyle>
            <a:lvl1pPr>
              <a:defRPr sz="3500" b="1" i="0" baseline="0">
                <a:solidFill>
                  <a:schemeClr val="bg1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10" name="Espace réservé du texte 16"/>
          <p:cNvSpPr>
            <a:spLocks noGrp="1"/>
          </p:cNvSpPr>
          <p:nvPr>
            <p:ph type="body" sz="quarter" idx="10"/>
          </p:nvPr>
        </p:nvSpPr>
        <p:spPr>
          <a:xfrm>
            <a:off x="830079" y="3010626"/>
            <a:ext cx="6246019" cy="46967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 baseline="0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11" name="Espace réservé du texte 16"/>
          <p:cNvSpPr>
            <a:spLocks noGrp="1"/>
          </p:cNvSpPr>
          <p:nvPr>
            <p:ph type="body" sz="quarter" idx="11"/>
          </p:nvPr>
        </p:nvSpPr>
        <p:spPr>
          <a:xfrm>
            <a:off x="830079" y="3496137"/>
            <a:ext cx="6246019" cy="469674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 baseline="0">
                <a:solidFill>
                  <a:schemeClr val="bg1"/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en-US"/>
              <a:t>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898940234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sentation -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1">
            <a:extLst>
              <a:ext uri="{FF2B5EF4-FFF2-40B4-BE49-F238E27FC236}">
                <a16:creationId xmlns:a16="http://schemas.microsoft.com/office/drawing/2014/main" id="{66BFAB38-44EE-4C71-8C15-D04BD4A57CD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243D3652-484E-4122-A266-C998BBDAACE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91300" y="6216650"/>
            <a:ext cx="225107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/>
            <a:fld id="{C7B8DC70-A589-4692-9E63-4C893A09B2A8}" type="slidenum">
              <a:rPr lang="fr-FR" altLang="en-US" sz="1600">
                <a:solidFill>
                  <a:schemeClr val="tx2"/>
                </a:solidFill>
              </a:rPr>
              <a:pPr algn="r" eaLnBrk="1" hangingPunct="1"/>
              <a:t>‹#›</a:t>
            </a:fld>
            <a:endParaRPr lang="fr-FR" altLang="en-US" sz="1600">
              <a:solidFill>
                <a:schemeClr val="tx2"/>
              </a:solidFill>
            </a:endParaRPr>
          </a:p>
        </p:txBody>
      </p:sp>
      <p:sp>
        <p:nvSpPr>
          <p:cNvPr id="4" name="Espace réservé du contenu 3"/>
          <p:cNvSpPr>
            <a:spLocks noGrp="1"/>
          </p:cNvSpPr>
          <p:nvPr>
            <p:ph sz="quarter" idx="10"/>
          </p:nvPr>
        </p:nvSpPr>
        <p:spPr>
          <a:xfrm>
            <a:off x="737593" y="2102946"/>
            <a:ext cx="7668815" cy="3666029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>
              <a:buClr>
                <a:schemeClr val="accent2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1pPr>
            <a:lvl2pPr marL="685800" indent="-228600">
              <a:buClr>
                <a:schemeClr val="accent2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>
              <a:buClr>
                <a:schemeClr val="accent2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>
              <a:buClr>
                <a:schemeClr val="accent2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4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5" name="Titre 13"/>
          <p:cNvSpPr>
            <a:spLocks noGrp="1"/>
          </p:cNvSpPr>
          <p:nvPr>
            <p:ph type="title"/>
          </p:nvPr>
        </p:nvSpPr>
        <p:spPr>
          <a:xfrm>
            <a:off x="737593" y="1515180"/>
            <a:ext cx="6245657" cy="587767"/>
          </a:xfrm>
          <a:prstGeom prst="rect">
            <a:avLst/>
          </a:prstGeom>
        </p:spPr>
        <p:txBody>
          <a:bodyPr/>
          <a:lstStyle>
            <a:lvl1pPr>
              <a:defRPr sz="2800" b="1" i="0" baseline="0"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en-US"/>
              <a:t>Click to edit Master title style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04428855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sentation - Conte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Image 1">
            <a:extLst>
              <a:ext uri="{FF2B5EF4-FFF2-40B4-BE49-F238E27FC236}">
                <a16:creationId xmlns:a16="http://schemas.microsoft.com/office/drawing/2014/main" id="{485AB7F5-3B75-4F4F-A0C8-6AC3124CA6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35418965-9341-4CD3-91CB-9C02BEC97F7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91300" y="6216650"/>
            <a:ext cx="225107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/>
            <a:fld id="{DFDE00A7-FCC9-4761-BF62-FDF0D0159D21}" type="slidenum">
              <a:rPr lang="fr-FR" altLang="en-US" sz="1600">
                <a:solidFill>
                  <a:schemeClr val="tx2"/>
                </a:solidFill>
              </a:rPr>
              <a:pPr algn="r" eaLnBrk="1" hangingPunct="1"/>
              <a:t>‹#›</a:t>
            </a:fld>
            <a:endParaRPr lang="fr-FR" altLang="en-US" sz="1600">
              <a:solidFill>
                <a:schemeClr val="tx2"/>
              </a:solidFill>
            </a:endParaRPr>
          </a:p>
        </p:txBody>
      </p:sp>
      <p:sp>
        <p:nvSpPr>
          <p:cNvPr id="4" name="Espace réservé du contenu 3"/>
          <p:cNvSpPr>
            <a:spLocks noGrp="1"/>
          </p:cNvSpPr>
          <p:nvPr>
            <p:ph sz="quarter" idx="10"/>
          </p:nvPr>
        </p:nvSpPr>
        <p:spPr>
          <a:xfrm>
            <a:off x="737593" y="1093983"/>
            <a:ext cx="7668815" cy="3847905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>
              <a:buClr>
                <a:schemeClr val="accent2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1pPr>
            <a:lvl2pPr marL="685800" indent="-228600">
              <a:buClr>
                <a:schemeClr val="accent2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>
              <a:buClr>
                <a:schemeClr val="accent2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>
              <a:buClr>
                <a:schemeClr val="accent2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4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5" name="Titre 13"/>
          <p:cNvSpPr>
            <a:spLocks noGrp="1"/>
          </p:cNvSpPr>
          <p:nvPr>
            <p:ph type="title"/>
          </p:nvPr>
        </p:nvSpPr>
        <p:spPr>
          <a:xfrm>
            <a:off x="737593" y="506217"/>
            <a:ext cx="6245657" cy="587767"/>
          </a:xfrm>
          <a:prstGeom prst="rect">
            <a:avLst/>
          </a:prstGeom>
        </p:spPr>
        <p:txBody>
          <a:bodyPr/>
          <a:lstStyle>
            <a:lvl1pPr>
              <a:defRPr sz="2800" b="1" i="0" baseline="0"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en-US"/>
              <a:t>Click to edit Master title style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21253084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sentation - Empty -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1">
            <a:extLst>
              <a:ext uri="{FF2B5EF4-FFF2-40B4-BE49-F238E27FC236}">
                <a16:creationId xmlns:a16="http://schemas.microsoft.com/office/drawing/2014/main" id="{9CB08CAB-5DBB-40FC-8C31-19E701BC6D2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ZoneTexte 6">
            <a:extLst>
              <a:ext uri="{FF2B5EF4-FFF2-40B4-BE49-F238E27FC236}">
                <a16:creationId xmlns:a16="http://schemas.microsoft.com/office/drawing/2014/main" id="{B4A9EC06-E0A0-4BE8-AE7F-F2D62E6493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91300" y="6216650"/>
            <a:ext cx="225107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/>
            <a:fld id="{6F316CE2-3A3D-45FF-BC40-34E9C7492104}" type="slidenum">
              <a:rPr lang="fr-FR" altLang="en-US" sz="1600">
                <a:solidFill>
                  <a:schemeClr val="tx2"/>
                </a:solidFill>
              </a:rPr>
              <a:pPr algn="r" eaLnBrk="1" hangingPunct="1"/>
              <a:t>‹#›</a:t>
            </a:fld>
            <a:endParaRPr lang="fr-FR" altLang="en-US" sz="1600">
              <a:solidFill>
                <a:schemeClr val="tx2"/>
              </a:solidFill>
            </a:endParaRPr>
          </a:p>
        </p:txBody>
      </p:sp>
      <p:sp>
        <p:nvSpPr>
          <p:cNvPr id="8" name="Espace réservé du contenu 3"/>
          <p:cNvSpPr>
            <a:spLocks noGrp="1"/>
          </p:cNvSpPr>
          <p:nvPr>
            <p:ph sz="quarter" idx="10"/>
          </p:nvPr>
        </p:nvSpPr>
        <p:spPr>
          <a:xfrm>
            <a:off x="737593" y="1093983"/>
            <a:ext cx="7668815" cy="4674993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>
              <a:buClr>
                <a:schemeClr val="accent2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1pPr>
            <a:lvl2pPr marL="685800" indent="-228600">
              <a:buClr>
                <a:schemeClr val="accent2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>
              <a:buClr>
                <a:schemeClr val="accent2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>
              <a:buClr>
                <a:schemeClr val="accent2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4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10" name="Titre 13"/>
          <p:cNvSpPr>
            <a:spLocks noGrp="1"/>
          </p:cNvSpPr>
          <p:nvPr>
            <p:ph type="title"/>
          </p:nvPr>
        </p:nvSpPr>
        <p:spPr>
          <a:xfrm>
            <a:off x="737593" y="506217"/>
            <a:ext cx="6245657" cy="587767"/>
          </a:xfrm>
          <a:prstGeom prst="rect">
            <a:avLst/>
          </a:prstGeom>
        </p:spPr>
        <p:txBody>
          <a:bodyPr/>
          <a:lstStyle>
            <a:lvl1pPr>
              <a:defRPr sz="2800" b="1" i="0" baseline="0"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en-US"/>
              <a:t>Click to edit Master title style</a:t>
            </a:r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48942088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sentation - Two content shape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1">
            <a:extLst>
              <a:ext uri="{FF2B5EF4-FFF2-40B4-BE49-F238E27FC236}">
                <a16:creationId xmlns:a16="http://schemas.microsoft.com/office/drawing/2014/main" id="{49BE8CD9-C589-434E-A3CF-4064A86436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ZoneTexte 6">
            <a:extLst>
              <a:ext uri="{FF2B5EF4-FFF2-40B4-BE49-F238E27FC236}">
                <a16:creationId xmlns:a16="http://schemas.microsoft.com/office/drawing/2014/main" id="{1F1B2F6E-F2C7-4002-B2E5-4B8F9230928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91300" y="6216650"/>
            <a:ext cx="225107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/>
            <a:fld id="{8769AF15-05D6-4CD4-9E02-D0E9FCB7C403}" type="slidenum">
              <a:rPr lang="fr-FR" altLang="en-US" sz="1600">
                <a:solidFill>
                  <a:schemeClr val="tx2"/>
                </a:solidFill>
              </a:rPr>
              <a:pPr algn="r" eaLnBrk="1" hangingPunct="1"/>
              <a:t>‹#›</a:t>
            </a:fld>
            <a:endParaRPr lang="fr-FR" altLang="en-US" sz="1600">
              <a:solidFill>
                <a:schemeClr val="tx2"/>
              </a:solidFill>
            </a:endParaRPr>
          </a:p>
        </p:txBody>
      </p:sp>
      <p:sp>
        <p:nvSpPr>
          <p:cNvPr id="10" name="Titre 13"/>
          <p:cNvSpPr>
            <a:spLocks noGrp="1"/>
          </p:cNvSpPr>
          <p:nvPr>
            <p:ph type="title"/>
          </p:nvPr>
        </p:nvSpPr>
        <p:spPr>
          <a:xfrm>
            <a:off x="737593" y="506217"/>
            <a:ext cx="6245657" cy="587767"/>
          </a:xfrm>
          <a:prstGeom prst="rect">
            <a:avLst/>
          </a:prstGeom>
        </p:spPr>
        <p:txBody>
          <a:bodyPr/>
          <a:lstStyle>
            <a:lvl1pPr>
              <a:defRPr sz="2800" b="1" i="0" baseline="0"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6" name="Espace réservé du contenu 3"/>
          <p:cNvSpPr>
            <a:spLocks noGrp="1"/>
          </p:cNvSpPr>
          <p:nvPr>
            <p:ph sz="quarter" idx="10"/>
          </p:nvPr>
        </p:nvSpPr>
        <p:spPr>
          <a:xfrm>
            <a:off x="737594" y="1093983"/>
            <a:ext cx="3639022" cy="4682243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>
              <a:buClr>
                <a:schemeClr val="accent2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1pPr>
            <a:lvl2pPr marL="685800" indent="-228600">
              <a:buClr>
                <a:schemeClr val="accent2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>
              <a:buClr>
                <a:schemeClr val="accent2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>
              <a:buClr>
                <a:schemeClr val="accent2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4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9" name="Espace réservé du contenu 3"/>
          <p:cNvSpPr>
            <a:spLocks noGrp="1"/>
          </p:cNvSpPr>
          <p:nvPr>
            <p:ph sz="quarter" idx="11"/>
          </p:nvPr>
        </p:nvSpPr>
        <p:spPr>
          <a:xfrm>
            <a:off x="4772394" y="1093983"/>
            <a:ext cx="3639022" cy="4682243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>
              <a:buClr>
                <a:schemeClr val="accent2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1pPr>
            <a:lvl2pPr marL="685800" indent="-228600">
              <a:buClr>
                <a:schemeClr val="accent2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>
              <a:buClr>
                <a:schemeClr val="accent2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>
              <a:buClr>
                <a:schemeClr val="accent2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4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</p:spTree>
    <p:extLst>
      <p:ext uri="{BB962C8B-B14F-4D97-AF65-F5344CB8AC3E}">
        <p14:creationId xmlns:p14="http://schemas.microsoft.com/office/powerpoint/2010/main" val="2135724913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resentation -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1">
            <a:extLst>
              <a:ext uri="{FF2B5EF4-FFF2-40B4-BE49-F238E27FC236}">
                <a16:creationId xmlns:a16="http://schemas.microsoft.com/office/drawing/2014/main" id="{3E1B76C7-B5C5-4172-9CC6-84BFDC1238B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ZoneTexte 6">
            <a:extLst>
              <a:ext uri="{FF2B5EF4-FFF2-40B4-BE49-F238E27FC236}">
                <a16:creationId xmlns:a16="http://schemas.microsoft.com/office/drawing/2014/main" id="{19CF40AC-3823-48A9-B882-6F4D882AB0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91300" y="6216650"/>
            <a:ext cx="225107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/>
            <a:fld id="{7F8D8023-A6E4-4FBF-8B16-2FB79299A210}" type="slidenum">
              <a:rPr lang="fr-FR" altLang="en-US" sz="1600">
                <a:solidFill>
                  <a:schemeClr val="tx2"/>
                </a:solidFill>
              </a:rPr>
              <a:pPr algn="r" eaLnBrk="1" hangingPunct="1"/>
              <a:t>‹#›</a:t>
            </a:fld>
            <a:endParaRPr lang="fr-FR" altLang="en-US" sz="1600">
              <a:solidFill>
                <a:schemeClr val="tx2"/>
              </a:solidFill>
            </a:endParaRPr>
          </a:p>
        </p:txBody>
      </p:sp>
      <p:sp>
        <p:nvSpPr>
          <p:cNvPr id="9" name="Titre 13"/>
          <p:cNvSpPr>
            <a:spLocks noGrp="1"/>
          </p:cNvSpPr>
          <p:nvPr>
            <p:ph type="title"/>
          </p:nvPr>
        </p:nvSpPr>
        <p:spPr>
          <a:xfrm>
            <a:off x="737593" y="1515180"/>
            <a:ext cx="6245657" cy="587767"/>
          </a:xfrm>
          <a:prstGeom prst="rect">
            <a:avLst/>
          </a:prstGeom>
        </p:spPr>
        <p:txBody>
          <a:bodyPr/>
          <a:lstStyle>
            <a:lvl1pPr>
              <a:defRPr sz="2800" b="1" i="0" baseline="0"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10" name="Espace réservé du tableau 4"/>
          <p:cNvSpPr>
            <a:spLocks noGrp="1"/>
          </p:cNvSpPr>
          <p:nvPr>
            <p:ph type="tbl" sz="quarter" idx="10"/>
          </p:nvPr>
        </p:nvSpPr>
        <p:spPr>
          <a:xfrm>
            <a:off x="738188" y="2103438"/>
            <a:ext cx="7667625" cy="3673475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/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4094002749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resentation - Content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1">
            <a:extLst>
              <a:ext uri="{FF2B5EF4-FFF2-40B4-BE49-F238E27FC236}">
                <a16:creationId xmlns:a16="http://schemas.microsoft.com/office/drawing/2014/main" id="{7EE943C5-B120-49A3-AD90-38A6611CD03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ZoneTexte 6">
            <a:extLst>
              <a:ext uri="{FF2B5EF4-FFF2-40B4-BE49-F238E27FC236}">
                <a16:creationId xmlns:a16="http://schemas.microsoft.com/office/drawing/2014/main" id="{DDFB8782-1AE3-4F2A-BCF3-5DD9DEEBCEE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91300" y="6216650"/>
            <a:ext cx="225107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/>
            <a:fld id="{EAA1C169-51E7-42D8-B4E0-2208D5F51A50}" type="slidenum">
              <a:rPr lang="fr-FR" altLang="en-US" sz="1600">
                <a:solidFill>
                  <a:schemeClr val="tx2"/>
                </a:solidFill>
              </a:rPr>
              <a:pPr algn="r" eaLnBrk="1" hangingPunct="1"/>
              <a:t>‹#›</a:t>
            </a:fld>
            <a:endParaRPr lang="fr-FR" altLang="en-US" sz="1600">
              <a:solidFill>
                <a:schemeClr val="tx2"/>
              </a:solidFill>
            </a:endParaRPr>
          </a:p>
        </p:txBody>
      </p:sp>
      <p:sp>
        <p:nvSpPr>
          <p:cNvPr id="9" name="Titre 13"/>
          <p:cNvSpPr>
            <a:spLocks noGrp="1"/>
          </p:cNvSpPr>
          <p:nvPr>
            <p:ph type="title"/>
          </p:nvPr>
        </p:nvSpPr>
        <p:spPr>
          <a:xfrm>
            <a:off x="737593" y="565743"/>
            <a:ext cx="6245657" cy="587767"/>
          </a:xfrm>
          <a:prstGeom prst="rect">
            <a:avLst/>
          </a:prstGeom>
        </p:spPr>
        <p:txBody>
          <a:bodyPr/>
          <a:lstStyle>
            <a:lvl1pPr>
              <a:defRPr sz="2800" b="1" i="0" baseline="0"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10" name="Espace réservé du tableau 4"/>
          <p:cNvSpPr>
            <a:spLocks noGrp="1"/>
          </p:cNvSpPr>
          <p:nvPr>
            <p:ph type="tbl" sz="quarter" idx="10"/>
          </p:nvPr>
        </p:nvSpPr>
        <p:spPr>
          <a:xfrm>
            <a:off x="738188" y="1155980"/>
            <a:ext cx="7667625" cy="3785907"/>
          </a:xfrm>
          <a:prstGeom prst="rect">
            <a:avLst/>
          </a:prstGeom>
        </p:spPr>
        <p:txBody>
          <a:bodyPr vert="horz"/>
          <a:lstStyle/>
          <a:p>
            <a:pPr lvl="0"/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3739294451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resentation - Empty -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age 5">
            <a:extLst>
              <a:ext uri="{FF2B5EF4-FFF2-40B4-BE49-F238E27FC236}">
                <a16:creationId xmlns:a16="http://schemas.microsoft.com/office/drawing/2014/main" id="{9162DA36-12AF-4D2A-9A02-834220F5DEA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ZoneTexte 6">
            <a:extLst>
              <a:ext uri="{FF2B5EF4-FFF2-40B4-BE49-F238E27FC236}">
                <a16:creationId xmlns:a16="http://schemas.microsoft.com/office/drawing/2014/main" id="{34D89F4C-CC57-4295-88D3-4C513DE7E9E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91300" y="6216650"/>
            <a:ext cx="225107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/>
            <a:fld id="{41C7E66F-DBBE-4689-B81D-CB42A30DFA57}" type="slidenum">
              <a:rPr lang="fr-FR" altLang="en-US" sz="1600">
                <a:solidFill>
                  <a:schemeClr val="tx2"/>
                </a:solidFill>
              </a:rPr>
              <a:pPr algn="r" eaLnBrk="1" hangingPunct="1"/>
              <a:t>‹#›</a:t>
            </a:fld>
            <a:endParaRPr lang="fr-FR" altLang="en-US" sz="1600">
              <a:solidFill>
                <a:schemeClr val="tx2"/>
              </a:solidFill>
            </a:endParaRPr>
          </a:p>
        </p:txBody>
      </p:sp>
      <p:sp>
        <p:nvSpPr>
          <p:cNvPr id="8" name="Titre 13"/>
          <p:cNvSpPr>
            <a:spLocks noGrp="1"/>
          </p:cNvSpPr>
          <p:nvPr>
            <p:ph type="title"/>
          </p:nvPr>
        </p:nvSpPr>
        <p:spPr>
          <a:xfrm>
            <a:off x="737593" y="565743"/>
            <a:ext cx="6245657" cy="587767"/>
          </a:xfrm>
          <a:prstGeom prst="rect">
            <a:avLst/>
          </a:prstGeom>
        </p:spPr>
        <p:txBody>
          <a:bodyPr/>
          <a:lstStyle>
            <a:lvl1pPr>
              <a:defRPr sz="2800" b="1" i="0" baseline="0"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10" name="Espace réservé du tableau 4"/>
          <p:cNvSpPr>
            <a:spLocks noGrp="1"/>
          </p:cNvSpPr>
          <p:nvPr>
            <p:ph type="tbl" sz="quarter" idx="10"/>
          </p:nvPr>
        </p:nvSpPr>
        <p:spPr>
          <a:xfrm>
            <a:off x="738188" y="1155980"/>
            <a:ext cx="7667625" cy="4620245"/>
          </a:xfrm>
          <a:prstGeom prst="rect">
            <a:avLst/>
          </a:prstGeom>
        </p:spPr>
        <p:txBody>
          <a:bodyPr vert="horz"/>
          <a:lstStyle/>
          <a:p>
            <a:pPr lvl="0"/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2691492497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Presentation - Empty - Emp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1">
            <a:extLst>
              <a:ext uri="{FF2B5EF4-FFF2-40B4-BE49-F238E27FC236}">
                <a16:creationId xmlns:a16="http://schemas.microsoft.com/office/drawing/2014/main" id="{751DA208-7559-41E3-8CFA-24161E247DE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ZoneTexte 4">
            <a:extLst>
              <a:ext uri="{FF2B5EF4-FFF2-40B4-BE49-F238E27FC236}">
                <a16:creationId xmlns:a16="http://schemas.microsoft.com/office/drawing/2014/main" id="{DC8D18FB-8DA8-4C4F-B646-FD63D07B8A1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91300" y="6216650"/>
            <a:ext cx="225107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/>
            <a:fld id="{5E075864-4010-4226-80C1-CA83EB0860FC}" type="slidenum">
              <a:rPr lang="fr-FR" altLang="en-US" sz="1600">
                <a:solidFill>
                  <a:schemeClr val="tx2"/>
                </a:solidFill>
              </a:rPr>
              <a:pPr algn="r" eaLnBrk="1" hangingPunct="1"/>
              <a:t>‹#›</a:t>
            </a:fld>
            <a:endParaRPr lang="fr-FR" altLang="en-US" sz="160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9117029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resentation - Text and smartar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 1">
            <a:extLst>
              <a:ext uri="{FF2B5EF4-FFF2-40B4-BE49-F238E27FC236}">
                <a16:creationId xmlns:a16="http://schemas.microsoft.com/office/drawing/2014/main" id="{819970EF-CA81-4BC7-ABF2-8521F51B403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ZoneTexte 7">
            <a:extLst>
              <a:ext uri="{FF2B5EF4-FFF2-40B4-BE49-F238E27FC236}">
                <a16:creationId xmlns:a16="http://schemas.microsoft.com/office/drawing/2014/main" id="{F0474475-3454-4B15-B5DC-3F78864BDEF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591300" y="6216650"/>
            <a:ext cx="2251075" cy="338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r" eaLnBrk="1" hangingPunct="1"/>
            <a:fld id="{BB470A58-C865-43DD-901F-84F21D4D46A9}" type="slidenum">
              <a:rPr lang="fr-FR" altLang="en-US" sz="1600">
                <a:solidFill>
                  <a:schemeClr val="tx2"/>
                </a:solidFill>
              </a:rPr>
              <a:pPr algn="r" eaLnBrk="1" hangingPunct="1"/>
              <a:t>‹#›</a:t>
            </a:fld>
            <a:endParaRPr lang="fr-FR" altLang="en-US" sz="1600">
              <a:solidFill>
                <a:schemeClr val="tx2"/>
              </a:solidFill>
            </a:endParaRPr>
          </a:p>
        </p:txBody>
      </p:sp>
      <p:sp>
        <p:nvSpPr>
          <p:cNvPr id="9" name="Titre 13"/>
          <p:cNvSpPr>
            <a:spLocks noGrp="1"/>
          </p:cNvSpPr>
          <p:nvPr>
            <p:ph type="title"/>
          </p:nvPr>
        </p:nvSpPr>
        <p:spPr>
          <a:xfrm>
            <a:off x="737593" y="565743"/>
            <a:ext cx="6245657" cy="587767"/>
          </a:xfrm>
          <a:prstGeom prst="rect">
            <a:avLst/>
          </a:prstGeom>
        </p:spPr>
        <p:txBody>
          <a:bodyPr/>
          <a:lstStyle>
            <a:lvl1pPr>
              <a:defRPr sz="2800" b="1" i="0" baseline="0"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r>
              <a:rPr lang="en-US"/>
              <a:t>Click to edit Master title style</a:t>
            </a:r>
            <a:endParaRPr lang="fr-FR"/>
          </a:p>
        </p:txBody>
      </p:sp>
      <p:sp>
        <p:nvSpPr>
          <p:cNvPr id="12" name="Espace réservé du contenu 3"/>
          <p:cNvSpPr>
            <a:spLocks noGrp="1"/>
          </p:cNvSpPr>
          <p:nvPr>
            <p:ph sz="quarter" idx="11"/>
          </p:nvPr>
        </p:nvSpPr>
        <p:spPr>
          <a:xfrm>
            <a:off x="737594" y="1518017"/>
            <a:ext cx="2398329" cy="4314213"/>
          </a:xfrm>
          <a:prstGeom prst="rect">
            <a:avLst/>
          </a:prstGeom>
        </p:spPr>
        <p:txBody>
          <a:bodyPr>
            <a:normAutofit/>
          </a:bodyPr>
          <a:lstStyle>
            <a:lvl1pPr marL="228600" indent="-228600">
              <a:buClr>
                <a:schemeClr val="accent2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1pPr>
            <a:lvl2pPr marL="685800" indent="-228600">
              <a:buClr>
                <a:schemeClr val="accent2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2pPr>
            <a:lvl3pPr marL="1143000" indent="-228600">
              <a:buClr>
                <a:schemeClr val="accent2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3pPr>
            <a:lvl4pPr marL="1600200" indent="-228600">
              <a:buClr>
                <a:schemeClr val="accent2"/>
              </a:buClr>
              <a:buFont typeface="Wingdings" charset="2"/>
              <a:buChar char="§"/>
              <a:defRPr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4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7" name="Espace réservé du graphique SmartArt 3"/>
          <p:cNvSpPr>
            <a:spLocks noGrp="1"/>
          </p:cNvSpPr>
          <p:nvPr>
            <p:ph type="dgm" sz="quarter" idx="12"/>
          </p:nvPr>
        </p:nvSpPr>
        <p:spPr>
          <a:xfrm>
            <a:off x="3282950" y="1517650"/>
            <a:ext cx="5559425" cy="4314825"/>
          </a:xfrm>
          <a:prstGeom prst="rect">
            <a:avLst/>
          </a:prstGeom>
        </p:spPr>
        <p:txBody>
          <a:bodyPr vert="horz"/>
          <a:lstStyle/>
          <a:p>
            <a:pPr lvl="0"/>
            <a:r>
              <a:rPr lang="en-US" noProof="0"/>
              <a:t>Click icon to add SmartArt graphic</a:t>
            </a:r>
            <a:endParaRPr lang="fr-FR" noProof="0"/>
          </a:p>
        </p:txBody>
      </p:sp>
    </p:spTree>
    <p:extLst>
      <p:ext uri="{BB962C8B-B14F-4D97-AF65-F5344CB8AC3E}">
        <p14:creationId xmlns:p14="http://schemas.microsoft.com/office/powerpoint/2010/main" val="20146446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2.xml"/><Relationship Id="rId13" Type="http://schemas.openxmlformats.org/officeDocument/2006/relationships/slideLayout" Target="../slideLayouts/slideLayout27.xml"/><Relationship Id="rId3" Type="http://schemas.openxmlformats.org/officeDocument/2006/relationships/slideLayout" Target="../slideLayouts/slideLayout17.xml"/><Relationship Id="rId7" Type="http://schemas.openxmlformats.org/officeDocument/2006/relationships/slideLayout" Target="../slideLayouts/slideLayout21.xml"/><Relationship Id="rId12" Type="http://schemas.openxmlformats.org/officeDocument/2006/relationships/slideLayout" Target="../slideLayouts/slideLayout26.xml"/><Relationship Id="rId2" Type="http://schemas.openxmlformats.org/officeDocument/2006/relationships/slideLayout" Target="../slideLayouts/slideLayout16.xml"/><Relationship Id="rId16" Type="http://schemas.openxmlformats.org/officeDocument/2006/relationships/theme" Target="../theme/theme2.xml"/><Relationship Id="rId1" Type="http://schemas.openxmlformats.org/officeDocument/2006/relationships/slideLayout" Target="../slideLayouts/slideLayout15.xml"/><Relationship Id="rId6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5.xml"/><Relationship Id="rId5" Type="http://schemas.openxmlformats.org/officeDocument/2006/relationships/slideLayout" Target="../slideLayouts/slideLayout19.xml"/><Relationship Id="rId1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24.xml"/><Relationship Id="rId4" Type="http://schemas.openxmlformats.org/officeDocument/2006/relationships/slideLayout" Target="../slideLayouts/slideLayout18.xml"/><Relationship Id="rId9" Type="http://schemas.openxmlformats.org/officeDocument/2006/relationships/slideLayout" Target="../slideLayouts/slideLayout23.xml"/><Relationship Id="rId14" Type="http://schemas.openxmlformats.org/officeDocument/2006/relationships/slideLayout" Target="../slideLayouts/slideLayout28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7.xml"/><Relationship Id="rId13" Type="http://schemas.openxmlformats.org/officeDocument/2006/relationships/slideLayout" Target="../slideLayouts/slideLayout42.xml"/><Relationship Id="rId3" Type="http://schemas.openxmlformats.org/officeDocument/2006/relationships/slideLayout" Target="../slideLayouts/slideLayout32.xml"/><Relationship Id="rId7" Type="http://schemas.openxmlformats.org/officeDocument/2006/relationships/slideLayout" Target="../slideLayouts/slideLayout36.xml"/><Relationship Id="rId12" Type="http://schemas.openxmlformats.org/officeDocument/2006/relationships/slideLayout" Target="../slideLayouts/slideLayout41.xml"/><Relationship Id="rId17" Type="http://schemas.openxmlformats.org/officeDocument/2006/relationships/theme" Target="../theme/theme3.xml"/><Relationship Id="rId2" Type="http://schemas.openxmlformats.org/officeDocument/2006/relationships/slideLayout" Target="../slideLayouts/slideLayout31.xml"/><Relationship Id="rId16" Type="http://schemas.openxmlformats.org/officeDocument/2006/relationships/slideLayout" Target="../slideLayouts/slideLayout45.xml"/><Relationship Id="rId1" Type="http://schemas.openxmlformats.org/officeDocument/2006/relationships/slideLayout" Target="../slideLayouts/slideLayout30.xml"/><Relationship Id="rId6" Type="http://schemas.openxmlformats.org/officeDocument/2006/relationships/slideLayout" Target="../slideLayouts/slideLayout35.xml"/><Relationship Id="rId11" Type="http://schemas.openxmlformats.org/officeDocument/2006/relationships/slideLayout" Target="../slideLayouts/slideLayout40.xml"/><Relationship Id="rId5" Type="http://schemas.openxmlformats.org/officeDocument/2006/relationships/slideLayout" Target="../slideLayouts/slideLayout34.xml"/><Relationship Id="rId15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39.xml"/><Relationship Id="rId4" Type="http://schemas.openxmlformats.org/officeDocument/2006/relationships/slideLayout" Target="../slideLayouts/slideLayout33.xml"/><Relationship Id="rId9" Type="http://schemas.openxmlformats.org/officeDocument/2006/relationships/slideLayout" Target="../slideLayouts/slideLayout38.xml"/><Relationship Id="rId14" Type="http://schemas.openxmlformats.org/officeDocument/2006/relationships/slideLayout" Target="../slideLayouts/slideLayout4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3.xml"/><Relationship Id="rId13" Type="http://schemas.openxmlformats.org/officeDocument/2006/relationships/slideLayout" Target="../slideLayouts/slideLayout58.xml"/><Relationship Id="rId3" Type="http://schemas.openxmlformats.org/officeDocument/2006/relationships/slideLayout" Target="../slideLayouts/slideLayout48.xml"/><Relationship Id="rId7" Type="http://schemas.openxmlformats.org/officeDocument/2006/relationships/slideLayout" Target="../slideLayouts/slideLayout52.xml"/><Relationship Id="rId12" Type="http://schemas.openxmlformats.org/officeDocument/2006/relationships/slideLayout" Target="../slideLayouts/slideLayout57.xml"/><Relationship Id="rId2" Type="http://schemas.openxmlformats.org/officeDocument/2006/relationships/slideLayout" Target="../slideLayouts/slideLayout47.xml"/><Relationship Id="rId1" Type="http://schemas.openxmlformats.org/officeDocument/2006/relationships/slideLayout" Target="../slideLayouts/slideLayout46.xml"/><Relationship Id="rId6" Type="http://schemas.openxmlformats.org/officeDocument/2006/relationships/slideLayout" Target="../slideLayouts/slideLayout51.xml"/><Relationship Id="rId11" Type="http://schemas.openxmlformats.org/officeDocument/2006/relationships/slideLayout" Target="../slideLayouts/slideLayout56.xml"/><Relationship Id="rId5" Type="http://schemas.openxmlformats.org/officeDocument/2006/relationships/slideLayout" Target="../slideLayouts/slideLayout50.xml"/><Relationship Id="rId15" Type="http://schemas.openxmlformats.org/officeDocument/2006/relationships/theme" Target="../theme/theme4.xml"/><Relationship Id="rId10" Type="http://schemas.openxmlformats.org/officeDocument/2006/relationships/slideLayout" Target="../slideLayouts/slideLayout55.xml"/><Relationship Id="rId4" Type="http://schemas.openxmlformats.org/officeDocument/2006/relationships/slideLayout" Target="../slideLayouts/slideLayout49.xml"/><Relationship Id="rId9" Type="http://schemas.openxmlformats.org/officeDocument/2006/relationships/slideLayout" Target="../slideLayouts/slideLayout54.xml"/><Relationship Id="rId14" Type="http://schemas.openxmlformats.org/officeDocument/2006/relationships/slideLayout" Target="../slideLayouts/slideLayout59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7.xml"/><Relationship Id="rId13" Type="http://schemas.openxmlformats.org/officeDocument/2006/relationships/slideLayout" Target="../slideLayouts/slideLayout72.xml"/><Relationship Id="rId3" Type="http://schemas.openxmlformats.org/officeDocument/2006/relationships/slideLayout" Target="../slideLayouts/slideLayout62.xml"/><Relationship Id="rId7" Type="http://schemas.openxmlformats.org/officeDocument/2006/relationships/slideLayout" Target="../slideLayouts/slideLayout66.xml"/><Relationship Id="rId12" Type="http://schemas.openxmlformats.org/officeDocument/2006/relationships/slideLayout" Target="../slideLayouts/slideLayout71.xml"/><Relationship Id="rId2" Type="http://schemas.openxmlformats.org/officeDocument/2006/relationships/slideLayout" Target="../slideLayouts/slideLayout61.xml"/><Relationship Id="rId1" Type="http://schemas.openxmlformats.org/officeDocument/2006/relationships/slideLayout" Target="../slideLayouts/slideLayout60.xml"/><Relationship Id="rId6" Type="http://schemas.openxmlformats.org/officeDocument/2006/relationships/slideLayout" Target="../slideLayouts/slideLayout65.xml"/><Relationship Id="rId11" Type="http://schemas.openxmlformats.org/officeDocument/2006/relationships/slideLayout" Target="../slideLayouts/slideLayout70.xml"/><Relationship Id="rId5" Type="http://schemas.openxmlformats.org/officeDocument/2006/relationships/slideLayout" Target="../slideLayouts/slideLayout64.xml"/><Relationship Id="rId15" Type="http://schemas.openxmlformats.org/officeDocument/2006/relationships/theme" Target="../theme/theme5.xml"/><Relationship Id="rId10" Type="http://schemas.openxmlformats.org/officeDocument/2006/relationships/slideLayout" Target="../slideLayouts/slideLayout69.xml"/><Relationship Id="rId4" Type="http://schemas.openxmlformats.org/officeDocument/2006/relationships/slideLayout" Target="../slideLayouts/slideLayout63.xml"/><Relationship Id="rId9" Type="http://schemas.openxmlformats.org/officeDocument/2006/relationships/slideLayout" Target="../slideLayouts/slideLayout68.xml"/><Relationship Id="rId14" Type="http://schemas.openxmlformats.org/officeDocument/2006/relationships/slideLayout" Target="../slideLayouts/slideLayout7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1.xml"/><Relationship Id="rId13" Type="http://schemas.openxmlformats.org/officeDocument/2006/relationships/slideLayout" Target="../slideLayouts/slideLayout86.xml"/><Relationship Id="rId3" Type="http://schemas.openxmlformats.org/officeDocument/2006/relationships/slideLayout" Target="../slideLayouts/slideLayout76.xml"/><Relationship Id="rId7" Type="http://schemas.openxmlformats.org/officeDocument/2006/relationships/slideLayout" Target="../slideLayouts/slideLayout80.xml"/><Relationship Id="rId12" Type="http://schemas.openxmlformats.org/officeDocument/2006/relationships/slideLayout" Target="../slideLayouts/slideLayout85.xml"/><Relationship Id="rId2" Type="http://schemas.openxmlformats.org/officeDocument/2006/relationships/slideLayout" Target="../slideLayouts/slideLayout75.xml"/><Relationship Id="rId1" Type="http://schemas.openxmlformats.org/officeDocument/2006/relationships/slideLayout" Target="../slideLayouts/slideLayout74.xml"/><Relationship Id="rId6" Type="http://schemas.openxmlformats.org/officeDocument/2006/relationships/slideLayout" Target="../slideLayouts/slideLayout79.xml"/><Relationship Id="rId11" Type="http://schemas.openxmlformats.org/officeDocument/2006/relationships/slideLayout" Target="../slideLayouts/slideLayout84.xml"/><Relationship Id="rId5" Type="http://schemas.openxmlformats.org/officeDocument/2006/relationships/slideLayout" Target="../slideLayouts/slideLayout78.xml"/><Relationship Id="rId15" Type="http://schemas.openxmlformats.org/officeDocument/2006/relationships/theme" Target="../theme/theme6.xml"/><Relationship Id="rId10" Type="http://schemas.openxmlformats.org/officeDocument/2006/relationships/slideLayout" Target="../slideLayouts/slideLayout83.xml"/><Relationship Id="rId4" Type="http://schemas.openxmlformats.org/officeDocument/2006/relationships/slideLayout" Target="../slideLayouts/slideLayout77.xml"/><Relationship Id="rId9" Type="http://schemas.openxmlformats.org/officeDocument/2006/relationships/slideLayout" Target="../slideLayouts/slideLayout82.xml"/><Relationship Id="rId14" Type="http://schemas.openxmlformats.org/officeDocument/2006/relationships/slideLayout" Target="../slideLayouts/slideLayout87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5.xml"/><Relationship Id="rId13" Type="http://schemas.openxmlformats.org/officeDocument/2006/relationships/slideLayout" Target="../slideLayouts/slideLayout100.xml"/><Relationship Id="rId3" Type="http://schemas.openxmlformats.org/officeDocument/2006/relationships/slideLayout" Target="../slideLayouts/slideLayout90.xml"/><Relationship Id="rId7" Type="http://schemas.openxmlformats.org/officeDocument/2006/relationships/slideLayout" Target="../slideLayouts/slideLayout94.xml"/><Relationship Id="rId12" Type="http://schemas.openxmlformats.org/officeDocument/2006/relationships/slideLayout" Target="../slideLayouts/slideLayout99.xml"/><Relationship Id="rId2" Type="http://schemas.openxmlformats.org/officeDocument/2006/relationships/slideLayout" Target="../slideLayouts/slideLayout89.xml"/><Relationship Id="rId16" Type="http://schemas.openxmlformats.org/officeDocument/2006/relationships/theme" Target="../theme/theme7.xml"/><Relationship Id="rId1" Type="http://schemas.openxmlformats.org/officeDocument/2006/relationships/slideLayout" Target="../slideLayouts/slideLayout88.xml"/><Relationship Id="rId6" Type="http://schemas.openxmlformats.org/officeDocument/2006/relationships/slideLayout" Target="../slideLayouts/slideLayout93.xml"/><Relationship Id="rId11" Type="http://schemas.openxmlformats.org/officeDocument/2006/relationships/slideLayout" Target="../slideLayouts/slideLayout98.xml"/><Relationship Id="rId5" Type="http://schemas.openxmlformats.org/officeDocument/2006/relationships/slideLayout" Target="../slideLayouts/slideLayout92.xml"/><Relationship Id="rId15" Type="http://schemas.openxmlformats.org/officeDocument/2006/relationships/slideLayout" Target="../slideLayouts/slideLayout102.xml"/><Relationship Id="rId10" Type="http://schemas.openxmlformats.org/officeDocument/2006/relationships/slideLayout" Target="../slideLayouts/slideLayout97.xml"/><Relationship Id="rId4" Type="http://schemas.openxmlformats.org/officeDocument/2006/relationships/slideLayout" Target="../slideLayouts/slideLayout91.xml"/><Relationship Id="rId9" Type="http://schemas.openxmlformats.org/officeDocument/2006/relationships/slideLayout" Target="../slideLayouts/slideLayout96.xml"/><Relationship Id="rId14" Type="http://schemas.openxmlformats.org/officeDocument/2006/relationships/slideLayout" Target="../slideLayouts/slideLayout101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0.xml"/><Relationship Id="rId13" Type="http://schemas.openxmlformats.org/officeDocument/2006/relationships/slideLayout" Target="../slideLayouts/slideLayout115.xml"/><Relationship Id="rId3" Type="http://schemas.openxmlformats.org/officeDocument/2006/relationships/slideLayout" Target="../slideLayouts/slideLayout105.xml"/><Relationship Id="rId7" Type="http://schemas.openxmlformats.org/officeDocument/2006/relationships/slideLayout" Target="../slideLayouts/slideLayout109.xml"/><Relationship Id="rId12" Type="http://schemas.openxmlformats.org/officeDocument/2006/relationships/slideLayout" Target="../slideLayouts/slideLayout114.xml"/><Relationship Id="rId2" Type="http://schemas.openxmlformats.org/officeDocument/2006/relationships/slideLayout" Target="../slideLayouts/slideLayout104.xml"/><Relationship Id="rId16" Type="http://schemas.openxmlformats.org/officeDocument/2006/relationships/theme" Target="../theme/theme8.xml"/><Relationship Id="rId1" Type="http://schemas.openxmlformats.org/officeDocument/2006/relationships/slideLayout" Target="../slideLayouts/slideLayout103.xml"/><Relationship Id="rId6" Type="http://schemas.openxmlformats.org/officeDocument/2006/relationships/slideLayout" Target="../slideLayouts/slideLayout108.xml"/><Relationship Id="rId11" Type="http://schemas.openxmlformats.org/officeDocument/2006/relationships/slideLayout" Target="../slideLayouts/slideLayout113.xml"/><Relationship Id="rId5" Type="http://schemas.openxmlformats.org/officeDocument/2006/relationships/slideLayout" Target="../slideLayouts/slideLayout107.xml"/><Relationship Id="rId15" Type="http://schemas.openxmlformats.org/officeDocument/2006/relationships/slideLayout" Target="../slideLayouts/slideLayout117.xml"/><Relationship Id="rId10" Type="http://schemas.openxmlformats.org/officeDocument/2006/relationships/slideLayout" Target="../slideLayouts/slideLayout112.xml"/><Relationship Id="rId4" Type="http://schemas.openxmlformats.org/officeDocument/2006/relationships/slideLayout" Target="../slideLayouts/slideLayout106.xml"/><Relationship Id="rId9" Type="http://schemas.openxmlformats.org/officeDocument/2006/relationships/slideLayout" Target="../slideLayouts/slideLayout111.xml"/><Relationship Id="rId14" Type="http://schemas.openxmlformats.org/officeDocument/2006/relationships/slideLayout" Target="../slideLayouts/slideLayout11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5.xml"/><Relationship Id="rId13" Type="http://schemas.openxmlformats.org/officeDocument/2006/relationships/slideLayout" Target="../slideLayouts/slideLayout130.xml"/><Relationship Id="rId18" Type="http://schemas.openxmlformats.org/officeDocument/2006/relationships/theme" Target="../theme/theme9.xml"/><Relationship Id="rId3" Type="http://schemas.openxmlformats.org/officeDocument/2006/relationships/slideLayout" Target="../slideLayouts/slideLayout120.xml"/><Relationship Id="rId7" Type="http://schemas.openxmlformats.org/officeDocument/2006/relationships/slideLayout" Target="../slideLayouts/slideLayout124.xml"/><Relationship Id="rId12" Type="http://schemas.openxmlformats.org/officeDocument/2006/relationships/slideLayout" Target="../slideLayouts/slideLayout129.xml"/><Relationship Id="rId17" Type="http://schemas.openxmlformats.org/officeDocument/2006/relationships/slideLayout" Target="../slideLayouts/slideLayout134.xml"/><Relationship Id="rId2" Type="http://schemas.openxmlformats.org/officeDocument/2006/relationships/slideLayout" Target="../slideLayouts/slideLayout119.xml"/><Relationship Id="rId16" Type="http://schemas.openxmlformats.org/officeDocument/2006/relationships/slideLayout" Target="../slideLayouts/slideLayout133.xml"/><Relationship Id="rId1" Type="http://schemas.openxmlformats.org/officeDocument/2006/relationships/slideLayout" Target="../slideLayouts/slideLayout118.xml"/><Relationship Id="rId6" Type="http://schemas.openxmlformats.org/officeDocument/2006/relationships/slideLayout" Target="../slideLayouts/slideLayout123.xml"/><Relationship Id="rId11" Type="http://schemas.openxmlformats.org/officeDocument/2006/relationships/slideLayout" Target="../slideLayouts/slideLayout128.xml"/><Relationship Id="rId5" Type="http://schemas.openxmlformats.org/officeDocument/2006/relationships/slideLayout" Target="../slideLayouts/slideLayout122.xml"/><Relationship Id="rId15" Type="http://schemas.openxmlformats.org/officeDocument/2006/relationships/slideLayout" Target="../slideLayouts/slideLayout132.xml"/><Relationship Id="rId10" Type="http://schemas.openxmlformats.org/officeDocument/2006/relationships/slideLayout" Target="../slideLayouts/slideLayout127.xml"/><Relationship Id="rId4" Type="http://schemas.openxmlformats.org/officeDocument/2006/relationships/slideLayout" Target="../slideLayouts/slideLayout121.xml"/><Relationship Id="rId9" Type="http://schemas.openxmlformats.org/officeDocument/2006/relationships/slideLayout" Target="../slideLayouts/slideLayout126.xml"/><Relationship Id="rId14" Type="http://schemas.openxmlformats.org/officeDocument/2006/relationships/slideLayout" Target="../slideLayouts/slideLayout1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848156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18" r:id="rId1"/>
    <p:sldLayoutId id="2147484019" r:id="rId2"/>
    <p:sldLayoutId id="2147484020" r:id="rId3"/>
    <p:sldLayoutId id="2147484021" r:id="rId4"/>
    <p:sldLayoutId id="2147484022" r:id="rId5"/>
    <p:sldLayoutId id="2147484023" r:id="rId6"/>
    <p:sldLayoutId id="2147484024" r:id="rId7"/>
    <p:sldLayoutId id="2147484025" r:id="rId8"/>
    <p:sldLayoutId id="2147484026" r:id="rId9"/>
    <p:sldLayoutId id="2147484027" r:id="rId10"/>
    <p:sldLayoutId id="2147484029" r:id="rId11"/>
    <p:sldLayoutId id="2147484030" r:id="rId12"/>
    <p:sldLayoutId id="2147484031" r:id="rId13"/>
    <p:sldLayoutId id="2147484032" r:id="rId14"/>
  </p:sldLayoutIdLst>
  <p:hf sldNum="0"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6187927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66" r:id="rId1"/>
    <p:sldLayoutId id="2147484067" r:id="rId2"/>
    <p:sldLayoutId id="2147484068" r:id="rId3"/>
    <p:sldLayoutId id="2147484069" r:id="rId4"/>
    <p:sldLayoutId id="2147484070" r:id="rId5"/>
    <p:sldLayoutId id="2147484071" r:id="rId6"/>
    <p:sldLayoutId id="2147484072" r:id="rId7"/>
    <p:sldLayoutId id="2147484073" r:id="rId8"/>
    <p:sldLayoutId id="2147484074" r:id="rId9"/>
    <p:sldLayoutId id="2147484075" r:id="rId10"/>
    <p:sldLayoutId id="2147484076" r:id="rId11"/>
    <p:sldLayoutId id="2147484077" r:id="rId12"/>
    <p:sldLayoutId id="2147484078" r:id="rId13"/>
    <p:sldLayoutId id="2147484079" r:id="rId14"/>
    <p:sldLayoutId id="2147484080" r:id="rId15"/>
  </p:sldLayoutIdLst>
  <p:hf sldNum="0"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416397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82" r:id="rId1"/>
    <p:sldLayoutId id="2147484083" r:id="rId2"/>
    <p:sldLayoutId id="2147484084" r:id="rId3"/>
    <p:sldLayoutId id="2147484085" r:id="rId4"/>
    <p:sldLayoutId id="2147484086" r:id="rId5"/>
    <p:sldLayoutId id="2147484087" r:id="rId6"/>
    <p:sldLayoutId id="2147484088" r:id="rId7"/>
    <p:sldLayoutId id="2147484089" r:id="rId8"/>
    <p:sldLayoutId id="2147484090" r:id="rId9"/>
    <p:sldLayoutId id="2147484091" r:id="rId10"/>
    <p:sldLayoutId id="2147484093" r:id="rId11"/>
    <p:sldLayoutId id="2147484094" r:id="rId12"/>
    <p:sldLayoutId id="2147484095" r:id="rId13"/>
    <p:sldLayoutId id="2147484096" r:id="rId14"/>
    <p:sldLayoutId id="2147484097" r:id="rId15"/>
    <p:sldLayoutId id="2147484098" r:id="rId16"/>
  </p:sldLayoutIdLst>
  <p:hf sldNum="0"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88B4745-9BD5-4E90-8570-46326E44A83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F6C825C-927B-42E9-AE82-255FA34A07C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A828DA-FC3E-4F17-A526-78C727D1FCFD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F318F79-5F7D-4CDA-B104-7EEA8254D04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72C678B-E8A2-4574-BD20-2BF1CD83742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F3803D-26F4-41FB-BB67-FBECF2A4F45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392905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00" r:id="rId1"/>
    <p:sldLayoutId id="2147484101" r:id="rId2"/>
    <p:sldLayoutId id="2147484102" r:id="rId3"/>
    <p:sldLayoutId id="2147484103" r:id="rId4"/>
    <p:sldLayoutId id="2147484104" r:id="rId5"/>
    <p:sldLayoutId id="2147484105" r:id="rId6"/>
    <p:sldLayoutId id="2147484106" r:id="rId7"/>
    <p:sldLayoutId id="2147484107" r:id="rId8"/>
    <p:sldLayoutId id="2147484108" r:id="rId9"/>
    <p:sldLayoutId id="2147484109" r:id="rId10"/>
    <p:sldLayoutId id="2147484110" r:id="rId11"/>
    <p:sldLayoutId id="2147484112" r:id="rId12"/>
    <p:sldLayoutId id="2147484113" r:id="rId13"/>
    <p:sldLayoutId id="2147484114" r:id="rId14"/>
  </p:sldLayoutIdLst>
  <p:hf sldNum="0"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3377780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19" r:id="rId1"/>
    <p:sldLayoutId id="2147484120" r:id="rId2"/>
    <p:sldLayoutId id="2147484121" r:id="rId3"/>
    <p:sldLayoutId id="2147484122" r:id="rId4"/>
    <p:sldLayoutId id="2147484123" r:id="rId5"/>
    <p:sldLayoutId id="2147484124" r:id="rId6"/>
    <p:sldLayoutId id="2147484125" r:id="rId7"/>
    <p:sldLayoutId id="2147484126" r:id="rId8"/>
    <p:sldLayoutId id="2147484127" r:id="rId9"/>
    <p:sldLayoutId id="2147484129" r:id="rId10"/>
    <p:sldLayoutId id="2147484130" r:id="rId11"/>
    <p:sldLayoutId id="2147484131" r:id="rId12"/>
    <p:sldLayoutId id="2147484133" r:id="rId13"/>
    <p:sldLayoutId id="2147484134" r:id="rId14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0103793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38" r:id="rId1"/>
    <p:sldLayoutId id="2147484139" r:id="rId2"/>
    <p:sldLayoutId id="2147484140" r:id="rId3"/>
    <p:sldLayoutId id="2147484141" r:id="rId4"/>
    <p:sldLayoutId id="2147484142" r:id="rId5"/>
    <p:sldLayoutId id="2147484143" r:id="rId6"/>
    <p:sldLayoutId id="2147484144" r:id="rId7"/>
    <p:sldLayoutId id="2147484145" r:id="rId8"/>
    <p:sldLayoutId id="2147484146" r:id="rId9"/>
    <p:sldLayoutId id="2147484147" r:id="rId10"/>
    <p:sldLayoutId id="2147484148" r:id="rId11"/>
    <p:sldLayoutId id="2147484149" r:id="rId12"/>
    <p:sldLayoutId id="2147484150" r:id="rId13"/>
    <p:sldLayoutId id="2147484151" r:id="rId14"/>
  </p:sldLayoutIdLst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941341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53" r:id="rId1"/>
    <p:sldLayoutId id="2147484154" r:id="rId2"/>
    <p:sldLayoutId id="2147484155" r:id="rId3"/>
    <p:sldLayoutId id="2147484156" r:id="rId4"/>
    <p:sldLayoutId id="2147484157" r:id="rId5"/>
    <p:sldLayoutId id="2147484158" r:id="rId6"/>
    <p:sldLayoutId id="2147484159" r:id="rId7"/>
    <p:sldLayoutId id="2147484160" r:id="rId8"/>
    <p:sldLayoutId id="2147484161" r:id="rId9"/>
    <p:sldLayoutId id="2147484162" r:id="rId10"/>
    <p:sldLayoutId id="2147484163" r:id="rId11"/>
    <p:sldLayoutId id="2147484164" r:id="rId12"/>
    <p:sldLayoutId id="2147484165" r:id="rId13"/>
    <p:sldLayoutId id="2147484166" r:id="rId14"/>
    <p:sldLayoutId id="2147484167" r:id="rId15"/>
  </p:sldLayoutIdLst>
  <p:hf hdr="0" ftr="0" dt="0"/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 Black" panose="020B0A0402010202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 Black" panose="020B0A0402010202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 Black" panose="020B0A0402010202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 Black" panose="020B0A0402010202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 Black" panose="020B0A0402010202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 Black" panose="020B0A0402010202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 Black" panose="020B0A0402010202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 Black" panose="020B0A0402010202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5212766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82" r:id="rId1"/>
    <p:sldLayoutId id="2147484183" r:id="rId2"/>
    <p:sldLayoutId id="2147484184" r:id="rId3"/>
    <p:sldLayoutId id="2147484185" r:id="rId4"/>
    <p:sldLayoutId id="2147484186" r:id="rId5"/>
    <p:sldLayoutId id="2147484187" r:id="rId6"/>
    <p:sldLayoutId id="2147484188" r:id="rId7"/>
    <p:sldLayoutId id="2147484189" r:id="rId8"/>
    <p:sldLayoutId id="2147484190" r:id="rId9"/>
    <p:sldLayoutId id="2147484192" r:id="rId10"/>
    <p:sldLayoutId id="2147484193" r:id="rId11"/>
    <p:sldLayoutId id="2147484194" r:id="rId12"/>
    <p:sldLayoutId id="2147484195" r:id="rId13"/>
    <p:sldLayoutId id="2147484196" r:id="rId14"/>
    <p:sldLayoutId id="2147484197" r:id="rId15"/>
  </p:sldLayoutIdLst>
  <p:hf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751468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99" r:id="rId1"/>
    <p:sldLayoutId id="2147484200" r:id="rId2"/>
    <p:sldLayoutId id="2147484201" r:id="rId3"/>
    <p:sldLayoutId id="2147484202" r:id="rId4"/>
    <p:sldLayoutId id="2147484203" r:id="rId5"/>
    <p:sldLayoutId id="2147484204" r:id="rId6"/>
    <p:sldLayoutId id="2147484205" r:id="rId7"/>
    <p:sldLayoutId id="2147484206" r:id="rId8"/>
    <p:sldLayoutId id="2147484207" r:id="rId9"/>
    <p:sldLayoutId id="2147484208" r:id="rId10"/>
    <p:sldLayoutId id="2147484209" r:id="rId11"/>
    <p:sldLayoutId id="2147484210" r:id="rId12"/>
    <p:sldLayoutId id="2147484211" r:id="rId13"/>
    <p:sldLayoutId id="2147484212" r:id="rId14"/>
    <p:sldLayoutId id="2147484213" r:id="rId15"/>
    <p:sldLayoutId id="2147484214" r:id="rId16"/>
    <p:sldLayoutId id="2147484215" r:id="rId17"/>
  </p:sldLayoutIdLst>
  <p:hf hdr="0" ftr="0" dt="0"/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r-FR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4.jpeg"/><Relationship Id="rId3" Type="http://schemas.openxmlformats.org/officeDocument/2006/relationships/image" Target="../media/image99.jpeg"/><Relationship Id="rId7" Type="http://schemas.openxmlformats.org/officeDocument/2006/relationships/image" Target="../media/image103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11.xml"/><Relationship Id="rId6" Type="http://schemas.openxmlformats.org/officeDocument/2006/relationships/image" Target="../media/image102.jpeg"/><Relationship Id="rId5" Type="http://schemas.openxmlformats.org/officeDocument/2006/relationships/image" Target="../media/image101.jpeg"/><Relationship Id="rId4" Type="http://schemas.openxmlformats.org/officeDocument/2006/relationships/image" Target="../media/image100.jpeg"/><Relationship Id="rId9" Type="http://schemas.openxmlformats.org/officeDocument/2006/relationships/image" Target="../media/image10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cost.eu/who-we-are/working-with-us/participate-external-expert/" TargetMode="External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1.xml"/><Relationship Id="rId4" Type="http://schemas.openxmlformats.org/officeDocument/2006/relationships/image" Target="../media/image106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3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cost.eu/news/40-new-actions-starting-in-autumn-2019/" TargetMode="External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4.xml"/><Relationship Id="rId4" Type="http://schemas.openxmlformats.org/officeDocument/2006/relationships/hyperlink" Target="https://www.cost.eu/news/get_involve_in_the_40_brand_new_actions_starting_in_spring_2019/" TargetMode="Externa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2.png"/><Relationship Id="rId3" Type="http://schemas.openxmlformats.org/officeDocument/2006/relationships/image" Target="../media/image107.png"/><Relationship Id="rId7" Type="http://schemas.openxmlformats.org/officeDocument/2006/relationships/image" Target="../media/image111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82.xml"/><Relationship Id="rId6" Type="http://schemas.openxmlformats.org/officeDocument/2006/relationships/image" Target="../media/image110.png"/><Relationship Id="rId5" Type="http://schemas.openxmlformats.org/officeDocument/2006/relationships/image" Target="../media/image109.emf"/><Relationship Id="rId4" Type="http://schemas.openxmlformats.org/officeDocument/2006/relationships/image" Target="../media/image10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9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9.png"/><Relationship Id="rId3" Type="http://schemas.openxmlformats.org/officeDocument/2006/relationships/image" Target="../media/image54.png"/><Relationship Id="rId7" Type="http://schemas.openxmlformats.org/officeDocument/2006/relationships/image" Target="../media/image5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9.xml"/><Relationship Id="rId6" Type="http://schemas.openxmlformats.org/officeDocument/2006/relationships/image" Target="../media/image57.png"/><Relationship Id="rId5" Type="http://schemas.openxmlformats.org/officeDocument/2006/relationships/image" Target="../media/image56.png"/><Relationship Id="rId4" Type="http://schemas.openxmlformats.org/officeDocument/2006/relationships/image" Target="../media/image5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9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3.xml"/></Relationships>
</file>

<file path=ppt/slides/_rels/slide7.xml.rels><?xml version="1.0" encoding="UTF-8" standalone="yes"?>
<Relationships xmlns="http://schemas.openxmlformats.org/package/2006/relationships"><Relationship Id="rId13" Type="http://schemas.openxmlformats.org/officeDocument/2006/relationships/image" Target="../media/image71.gif"/><Relationship Id="rId18" Type="http://schemas.openxmlformats.org/officeDocument/2006/relationships/image" Target="../media/image76.png"/><Relationship Id="rId26" Type="http://schemas.openxmlformats.org/officeDocument/2006/relationships/image" Target="../media/image84.gif"/><Relationship Id="rId3" Type="http://schemas.openxmlformats.org/officeDocument/2006/relationships/image" Target="../media/image61.jpeg"/><Relationship Id="rId21" Type="http://schemas.openxmlformats.org/officeDocument/2006/relationships/image" Target="../media/image79.png"/><Relationship Id="rId34" Type="http://schemas.openxmlformats.org/officeDocument/2006/relationships/image" Target="../media/image92.png"/><Relationship Id="rId7" Type="http://schemas.openxmlformats.org/officeDocument/2006/relationships/image" Target="../media/image65.png"/><Relationship Id="rId12" Type="http://schemas.openxmlformats.org/officeDocument/2006/relationships/image" Target="../media/image70.png"/><Relationship Id="rId17" Type="http://schemas.openxmlformats.org/officeDocument/2006/relationships/image" Target="../media/image75.gif"/><Relationship Id="rId25" Type="http://schemas.openxmlformats.org/officeDocument/2006/relationships/image" Target="../media/image83.png"/><Relationship Id="rId33" Type="http://schemas.openxmlformats.org/officeDocument/2006/relationships/image" Target="../media/image91.png"/><Relationship Id="rId2" Type="http://schemas.openxmlformats.org/officeDocument/2006/relationships/notesSlide" Target="../notesSlides/notesSlide7.xml"/><Relationship Id="rId16" Type="http://schemas.openxmlformats.org/officeDocument/2006/relationships/image" Target="../media/image74.png"/><Relationship Id="rId20" Type="http://schemas.openxmlformats.org/officeDocument/2006/relationships/image" Target="../media/image78.png"/><Relationship Id="rId29" Type="http://schemas.openxmlformats.org/officeDocument/2006/relationships/image" Target="../media/image87.png"/><Relationship Id="rId1" Type="http://schemas.openxmlformats.org/officeDocument/2006/relationships/slideLayout" Target="../slideLayouts/slideLayout58.xml"/><Relationship Id="rId6" Type="http://schemas.openxmlformats.org/officeDocument/2006/relationships/image" Target="../media/image64.gif"/><Relationship Id="rId11" Type="http://schemas.openxmlformats.org/officeDocument/2006/relationships/image" Target="../media/image69.png"/><Relationship Id="rId24" Type="http://schemas.openxmlformats.org/officeDocument/2006/relationships/image" Target="../media/image82.gif"/><Relationship Id="rId32" Type="http://schemas.openxmlformats.org/officeDocument/2006/relationships/image" Target="../media/image90.png"/><Relationship Id="rId5" Type="http://schemas.openxmlformats.org/officeDocument/2006/relationships/image" Target="../media/image63.png"/><Relationship Id="rId15" Type="http://schemas.openxmlformats.org/officeDocument/2006/relationships/image" Target="../media/image73.png"/><Relationship Id="rId23" Type="http://schemas.openxmlformats.org/officeDocument/2006/relationships/image" Target="../media/image81.png"/><Relationship Id="rId28" Type="http://schemas.openxmlformats.org/officeDocument/2006/relationships/image" Target="../media/image86.jpeg"/><Relationship Id="rId10" Type="http://schemas.openxmlformats.org/officeDocument/2006/relationships/image" Target="../media/image68.png"/><Relationship Id="rId19" Type="http://schemas.openxmlformats.org/officeDocument/2006/relationships/image" Target="../media/image77.gif"/><Relationship Id="rId31" Type="http://schemas.openxmlformats.org/officeDocument/2006/relationships/image" Target="../media/image89.png"/><Relationship Id="rId4" Type="http://schemas.openxmlformats.org/officeDocument/2006/relationships/image" Target="../media/image62.png"/><Relationship Id="rId9" Type="http://schemas.openxmlformats.org/officeDocument/2006/relationships/image" Target="../media/image67.png"/><Relationship Id="rId14" Type="http://schemas.openxmlformats.org/officeDocument/2006/relationships/image" Target="../media/image72.png"/><Relationship Id="rId22" Type="http://schemas.openxmlformats.org/officeDocument/2006/relationships/image" Target="../media/image80.png"/><Relationship Id="rId27" Type="http://schemas.openxmlformats.org/officeDocument/2006/relationships/image" Target="../media/image85.gif"/><Relationship Id="rId30" Type="http://schemas.openxmlformats.org/officeDocument/2006/relationships/image" Target="../media/image88.png"/><Relationship Id="rId35" Type="http://schemas.openxmlformats.org/officeDocument/2006/relationships/image" Target="../media/image93.png"/><Relationship Id="rId8" Type="http://schemas.openxmlformats.org/officeDocument/2006/relationships/image" Target="../media/image66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jpeg"/><Relationship Id="rId7" Type="http://schemas.openxmlformats.org/officeDocument/2006/relationships/image" Target="../media/image98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06.xml"/><Relationship Id="rId6" Type="http://schemas.openxmlformats.org/officeDocument/2006/relationships/image" Target="../media/image97.jpeg"/><Relationship Id="rId5" Type="http://schemas.openxmlformats.org/officeDocument/2006/relationships/image" Target="../media/image96.jpeg"/><Relationship Id="rId4" Type="http://schemas.openxmlformats.org/officeDocument/2006/relationships/image" Target="../media/image9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1"/>
          <p:cNvSpPr>
            <a:spLocks noGrp="1"/>
          </p:cNvSpPr>
          <p:nvPr>
            <p:ph type="body" sz="quarter" idx="11"/>
          </p:nvPr>
        </p:nvSpPr>
        <p:spPr>
          <a:xfrm>
            <a:off x="1115616" y="5229200"/>
            <a:ext cx="7776864" cy="576064"/>
          </a:xfrm>
        </p:spPr>
        <p:txBody>
          <a:bodyPr/>
          <a:lstStyle/>
          <a:p>
            <a:pPr algn="r">
              <a:lnSpc>
                <a:spcPct val="100000"/>
              </a:lnSpc>
            </a:pPr>
            <a:r>
              <a:rPr lang="en-GB" sz="1600" dirty="0"/>
              <a:t>Katalin </a:t>
            </a:r>
            <a:r>
              <a:rPr lang="en-GB" sz="1600" dirty="0" err="1"/>
              <a:t>Alföldi</a:t>
            </a:r>
            <a:r>
              <a:rPr lang="en-GB" sz="1600" dirty="0"/>
              <a:t>, COST Association</a:t>
            </a:r>
            <a:endParaRPr lang="en-GB" dirty="0"/>
          </a:p>
        </p:txBody>
      </p:sp>
      <p:sp>
        <p:nvSpPr>
          <p:cNvPr id="10" name="Espace réservé du texte 2"/>
          <p:cNvSpPr txBox="1">
            <a:spLocks/>
          </p:cNvSpPr>
          <p:nvPr/>
        </p:nvSpPr>
        <p:spPr>
          <a:xfrm>
            <a:off x="1187624" y="4230180"/>
            <a:ext cx="7956376" cy="815558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/>
              <a:buNone/>
              <a:defRPr sz="1600" kern="1200" baseline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sz="2800" b="1">
                <a:solidFill>
                  <a:srgbClr val="737373"/>
                </a:solidFill>
              </a:rPr>
              <a:t>COST - European Cooperation in Science and Technology</a:t>
            </a:r>
          </a:p>
        </p:txBody>
      </p:sp>
    </p:spTree>
    <p:extLst>
      <p:ext uri="{BB962C8B-B14F-4D97-AF65-F5344CB8AC3E}">
        <p14:creationId xmlns:p14="http://schemas.microsoft.com/office/powerpoint/2010/main" val="107731086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2354" y="2965508"/>
            <a:ext cx="1078992" cy="107899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622534" y="1798366"/>
            <a:ext cx="1767097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b="1">
                <a:solidFill>
                  <a:srgbClr val="00AFAA"/>
                </a:solidFill>
                <a:latin typeface="Arial"/>
              </a:rPr>
              <a:t>Management Committee meeting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132868" y="2533858"/>
            <a:ext cx="1383749" cy="7155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b="1">
                <a:solidFill>
                  <a:srgbClr val="00AFAA"/>
                </a:solidFill>
                <a:latin typeface="Arial"/>
              </a:rPr>
              <a:t>Working Group meeting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149530" y="3995034"/>
            <a:ext cx="1579343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b="1">
                <a:solidFill>
                  <a:srgbClr val="00AFAA"/>
                </a:solidFill>
                <a:latin typeface="Arial"/>
              </a:rPr>
              <a:t>Training Schools</a:t>
            </a:r>
          </a:p>
        </p:txBody>
      </p:sp>
      <p:cxnSp>
        <p:nvCxnSpPr>
          <p:cNvPr id="24" name="Straight Connector 23"/>
          <p:cNvCxnSpPr>
            <a:stCxn id="7" idx="1"/>
          </p:cNvCxnSpPr>
          <p:nvPr/>
        </p:nvCxnSpPr>
        <p:spPr>
          <a:xfrm flipH="1">
            <a:off x="2482842" y="2156157"/>
            <a:ext cx="2139692" cy="137030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>
            <a:stCxn id="13" idx="1"/>
          </p:cNvCxnSpPr>
          <p:nvPr/>
        </p:nvCxnSpPr>
        <p:spPr>
          <a:xfrm flipH="1">
            <a:off x="2466334" y="2891649"/>
            <a:ext cx="2666534" cy="63812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>
            <a:stCxn id="39" idx="1"/>
          </p:cNvCxnSpPr>
          <p:nvPr/>
        </p:nvCxnSpPr>
        <p:spPr>
          <a:xfrm flipH="1">
            <a:off x="2456278" y="3402815"/>
            <a:ext cx="2942294" cy="13239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>
            <a:stCxn id="40" idx="0"/>
          </p:cNvCxnSpPr>
          <p:nvPr/>
        </p:nvCxnSpPr>
        <p:spPr>
          <a:xfrm flipH="1" flipV="1">
            <a:off x="2482841" y="3526464"/>
            <a:ext cx="981256" cy="131815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6" name="Picture 2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7021" y="2830580"/>
            <a:ext cx="1078992" cy="1078992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79516" y="4678325"/>
            <a:ext cx="1078992" cy="1078992"/>
          </a:xfrm>
          <a:prstGeom prst="rect">
            <a:avLst/>
          </a:prstGeom>
        </p:spPr>
      </p:pic>
      <p:pic>
        <p:nvPicPr>
          <p:cNvPr id="36" name="Picture 3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41040" y="1517249"/>
            <a:ext cx="1078992" cy="1078992"/>
          </a:xfrm>
          <a:prstGeom prst="rect">
            <a:avLst/>
          </a:prstGeom>
        </p:spPr>
      </p:pic>
      <p:sp>
        <p:nvSpPr>
          <p:cNvPr id="39" name="TextBox 38"/>
          <p:cNvSpPr txBox="1"/>
          <p:nvPr/>
        </p:nvSpPr>
        <p:spPr>
          <a:xfrm>
            <a:off x="5398572" y="3252774"/>
            <a:ext cx="1383749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b="1">
                <a:solidFill>
                  <a:srgbClr val="00AFAA"/>
                </a:solidFill>
                <a:latin typeface="Arial"/>
              </a:rPr>
              <a:t>Conferences</a:t>
            </a:r>
          </a:p>
        </p:txBody>
      </p:sp>
      <p:sp>
        <p:nvSpPr>
          <p:cNvPr id="40" name="TextBox 39"/>
          <p:cNvSpPr txBox="1"/>
          <p:nvPr/>
        </p:nvSpPr>
        <p:spPr>
          <a:xfrm>
            <a:off x="2780256" y="4844620"/>
            <a:ext cx="1367682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b="1">
                <a:solidFill>
                  <a:srgbClr val="00AFAA"/>
                </a:solidFill>
                <a:latin typeface="Arial"/>
              </a:rPr>
              <a:t>Dissemination</a:t>
            </a:r>
          </a:p>
        </p:txBody>
      </p:sp>
      <p:pic>
        <p:nvPicPr>
          <p:cNvPr id="25" name="Picture 2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7227" y="3599937"/>
            <a:ext cx="1078992" cy="1078992"/>
          </a:xfrm>
          <a:prstGeom prst="rect">
            <a:avLst/>
          </a:prstGeom>
        </p:spPr>
      </p:pic>
      <p:pic>
        <p:nvPicPr>
          <p:cNvPr id="41" name="Picture 40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27021" y="2346360"/>
            <a:ext cx="822539" cy="822539"/>
          </a:xfrm>
          <a:prstGeom prst="rect">
            <a:avLst/>
          </a:prstGeom>
        </p:spPr>
      </p:pic>
      <p:pic>
        <p:nvPicPr>
          <p:cNvPr id="42" name="Picture 41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16617" y="4393793"/>
            <a:ext cx="1078992" cy="1078992"/>
          </a:xfrm>
          <a:prstGeom prst="rect">
            <a:avLst/>
          </a:prstGeom>
        </p:spPr>
      </p:pic>
      <p:cxnSp>
        <p:nvCxnSpPr>
          <p:cNvPr id="45" name="Straight Connector 44"/>
          <p:cNvCxnSpPr>
            <a:stCxn id="16" idx="1"/>
          </p:cNvCxnSpPr>
          <p:nvPr/>
        </p:nvCxnSpPr>
        <p:spPr>
          <a:xfrm flipH="1" flipV="1">
            <a:off x="2466334" y="3526461"/>
            <a:ext cx="2683196" cy="618614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Connector 48"/>
          <p:cNvCxnSpPr>
            <a:stCxn id="52" idx="0"/>
          </p:cNvCxnSpPr>
          <p:nvPr/>
        </p:nvCxnSpPr>
        <p:spPr>
          <a:xfrm flipH="1" flipV="1">
            <a:off x="2466335" y="3516504"/>
            <a:ext cx="3361717" cy="13398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2" name="TextBox 51"/>
          <p:cNvSpPr txBox="1"/>
          <p:nvPr/>
        </p:nvSpPr>
        <p:spPr>
          <a:xfrm>
            <a:off x="4951850" y="4856392"/>
            <a:ext cx="1752403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b="1">
                <a:solidFill>
                  <a:srgbClr val="00AFAA"/>
                </a:solidFill>
                <a:latin typeface="Arial"/>
              </a:rPr>
              <a:t>Scientific missions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717817" y="2909242"/>
            <a:ext cx="1299959" cy="113107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 b="1">
                <a:solidFill>
                  <a:srgbClr val="00AFAA"/>
                </a:solidFill>
                <a:latin typeface="Arial"/>
              </a:rPr>
              <a:t>Research coordination</a:t>
            </a:r>
          </a:p>
          <a:p>
            <a:pPr defTabSz="6858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350" b="1">
                <a:solidFill>
                  <a:srgbClr val="00AFAA"/>
                </a:solidFill>
                <a:latin typeface="Arial"/>
              </a:rPr>
              <a:t>&amp; Capacity building activities </a:t>
            </a:r>
            <a:endParaRPr lang="en-GB" sz="1350" b="1">
              <a:solidFill>
                <a:srgbClr val="00AFAA"/>
              </a:solidFill>
              <a:latin typeface="Arial"/>
            </a:endParaRP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67544" y="748157"/>
            <a:ext cx="8079068" cy="440825"/>
          </a:xfrm>
        </p:spPr>
        <p:txBody>
          <a:bodyPr/>
          <a:lstStyle/>
          <a:p>
            <a:pPr defTabSz="341710">
              <a:defRPr/>
            </a:pPr>
            <a:r>
              <a:rPr lang="en-US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What are the networking tools of a COST Action?</a:t>
            </a:r>
          </a:p>
        </p:txBody>
      </p:sp>
    </p:spTree>
    <p:extLst>
      <p:ext uri="{BB962C8B-B14F-4D97-AF65-F5344CB8AC3E}">
        <p14:creationId xmlns:p14="http://schemas.microsoft.com/office/powerpoint/2010/main" val="37467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3" grpId="0"/>
      <p:bldP spid="16" grpId="0"/>
      <p:bldP spid="39" grpId="0"/>
      <p:bldP spid="40" grpId="0"/>
      <p:bldP spid="52" grpId="0"/>
      <p:bldP spid="3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0"/>
          </p:nvPr>
        </p:nvSpPr>
        <p:spPr>
          <a:xfrm>
            <a:off x="737592" y="3134032"/>
            <a:ext cx="7295363" cy="2077065"/>
          </a:xfrm>
        </p:spPr>
        <p:txBody>
          <a:bodyPr>
            <a:normAutofit lnSpcReduction="10000"/>
          </a:bodyPr>
          <a:lstStyle/>
          <a:p>
            <a:endParaRPr lang="en-GB" dirty="0"/>
          </a:p>
          <a:p>
            <a:pPr marL="385763" indent="-385763">
              <a:buFont typeface="+mj-lt"/>
              <a:buAutoNum type="arabicPeriod"/>
            </a:pPr>
            <a:r>
              <a:rPr lang="en-GB" dirty="0"/>
              <a:t>Join a running COST Action as </a:t>
            </a:r>
            <a:r>
              <a:rPr lang="en-GB" b="1" dirty="0"/>
              <a:t>participant</a:t>
            </a:r>
            <a:r>
              <a:rPr lang="en-GB" dirty="0"/>
              <a:t> </a:t>
            </a:r>
          </a:p>
          <a:p>
            <a:pPr marL="385763" indent="-385763">
              <a:buFont typeface="+mj-lt"/>
              <a:buAutoNum type="arabicPeriod"/>
            </a:pPr>
            <a:r>
              <a:rPr lang="en-GB" dirty="0"/>
              <a:t>Be among proposers of a COST Action (</a:t>
            </a:r>
            <a:r>
              <a:rPr lang="en-GB" b="1" dirty="0"/>
              <a:t>secondary proposer</a:t>
            </a:r>
            <a:r>
              <a:rPr lang="en-GB" dirty="0"/>
              <a:t>) – </a:t>
            </a:r>
            <a:r>
              <a:rPr lang="en-GB" dirty="0">
                <a:solidFill>
                  <a:schemeClr val="accent5"/>
                </a:solidFill>
              </a:rPr>
              <a:t>next collection date 05/09/2019</a:t>
            </a:r>
          </a:p>
          <a:p>
            <a:pPr marL="385763" indent="-385763">
              <a:buFont typeface="+mj-lt"/>
              <a:buAutoNum type="arabicPeriod"/>
            </a:pPr>
            <a:r>
              <a:rPr lang="en-GB" dirty="0"/>
              <a:t>Become an </a:t>
            </a:r>
            <a:r>
              <a:rPr lang="en-GB" b="1" dirty="0"/>
              <a:t>external expert </a:t>
            </a:r>
            <a:r>
              <a:rPr lang="en-GB" dirty="0">
                <a:solidFill>
                  <a:schemeClr val="accent5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https://www.cost.eu/who-we-are/working-with-us/participate-external-expert/</a:t>
            </a:r>
            <a:r>
              <a:rPr lang="en-GB" dirty="0">
                <a:solidFill>
                  <a:schemeClr val="accent5"/>
                </a:solidFill>
              </a:rPr>
              <a:t> 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737592" y="2393298"/>
            <a:ext cx="6245657" cy="587767"/>
          </a:xfrm>
        </p:spPr>
        <p:txBody>
          <a:bodyPr/>
          <a:lstStyle/>
          <a:p>
            <a:r>
              <a:rPr lang="en-GB"/>
              <a:t>How to engage with COST?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4491" y="1902073"/>
            <a:ext cx="1078992" cy="1078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0159173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737593" y="2656363"/>
            <a:ext cx="7914793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14313" indent="-214313" defTabSz="685800" fontAlgn="auto">
              <a:spcBef>
                <a:spcPts val="0"/>
              </a:spcBef>
              <a:spcAft>
                <a:spcPts val="0"/>
              </a:spcAft>
              <a:buClr>
                <a:srgbClr val="6E82BE">
                  <a:lumMod val="75000"/>
                </a:srgbClr>
              </a:buClr>
              <a:buFont typeface="Wingdings" panose="05000000000000000000" pitchFamily="2" charset="2"/>
              <a:buChar char="§"/>
            </a:pPr>
            <a:r>
              <a:rPr lang="en-GB" sz="2000" dirty="0">
                <a:solidFill>
                  <a:srgbClr val="737373"/>
                </a:solidFill>
                <a:latin typeface="Arial"/>
              </a:rPr>
              <a:t>COST Actions are open to welcome non-COST country participants</a:t>
            </a:r>
          </a:p>
          <a:p>
            <a:pPr marL="214313" indent="-214313" defTabSz="685800" fontAlgn="auto">
              <a:spcBef>
                <a:spcPts val="0"/>
              </a:spcBef>
              <a:spcAft>
                <a:spcPts val="0"/>
              </a:spcAft>
              <a:buClr>
                <a:srgbClr val="6E82BE">
                  <a:lumMod val="75000"/>
                </a:srgbClr>
              </a:buClr>
              <a:buFont typeface="Wingdings" panose="05000000000000000000" pitchFamily="2" charset="2"/>
              <a:buChar char="§"/>
            </a:pPr>
            <a:r>
              <a:rPr lang="en-GB" sz="2000" dirty="0">
                <a:solidFill>
                  <a:srgbClr val="737373"/>
                </a:solidFill>
                <a:latin typeface="Arial"/>
              </a:rPr>
              <a:t>Participation is based on ascertained mutual benefit</a:t>
            </a:r>
          </a:p>
          <a:p>
            <a:pPr marL="214313" indent="-214313" defTabSz="685800" fontAlgn="auto">
              <a:spcBef>
                <a:spcPts val="0"/>
              </a:spcBef>
              <a:spcAft>
                <a:spcPts val="0"/>
              </a:spcAft>
              <a:buClr>
                <a:srgbClr val="6E82BE">
                  <a:lumMod val="75000"/>
                </a:srgbClr>
              </a:buClr>
              <a:buFont typeface="Wingdings" panose="05000000000000000000" pitchFamily="2" charset="2"/>
              <a:buChar char="§"/>
            </a:pPr>
            <a:r>
              <a:rPr lang="en-GB" sz="2000" dirty="0">
                <a:solidFill>
                  <a:srgbClr val="737373"/>
                </a:solidFill>
                <a:latin typeface="Arial"/>
              </a:rPr>
              <a:t>Engaging with COST: secondary proposer, joining an existing Action, become external expert</a:t>
            </a:r>
          </a:p>
          <a:p>
            <a:pPr marL="214313" indent="-214313" defTabSz="685800" fontAlgn="auto">
              <a:spcBef>
                <a:spcPts val="0"/>
              </a:spcBef>
              <a:spcAft>
                <a:spcPts val="0"/>
              </a:spcAft>
              <a:buClr>
                <a:srgbClr val="6E82BE">
                  <a:lumMod val="75000"/>
                </a:srgbClr>
              </a:buClr>
              <a:buFont typeface="Wingdings" panose="05000000000000000000" pitchFamily="2" charset="2"/>
              <a:buChar char="§"/>
            </a:pPr>
            <a:r>
              <a:rPr lang="en-GB" sz="2000" dirty="0">
                <a:solidFill>
                  <a:srgbClr val="737373"/>
                </a:solidFill>
                <a:latin typeface="Arial"/>
              </a:rPr>
              <a:t>Funding conditions: researchers from NNCs are eligible for reimbursement, COST Actions with NNC participants receive a top-up to their allocated budget</a:t>
            </a:r>
          </a:p>
        </p:txBody>
      </p:sp>
      <p:sp>
        <p:nvSpPr>
          <p:cNvPr id="4" name="Title 2">
            <a:extLst>
              <a:ext uri="{FF2B5EF4-FFF2-40B4-BE49-F238E27FC236}">
                <a16:creationId xmlns:a16="http://schemas.microsoft.com/office/drawing/2014/main" id="{ADEA9268-0BA2-4B2F-9F2F-901D08BB801E}"/>
              </a:ext>
            </a:extLst>
          </p:cNvPr>
          <p:cNvSpPr txBox="1">
            <a:spLocks/>
          </p:cNvSpPr>
          <p:nvPr/>
        </p:nvSpPr>
        <p:spPr>
          <a:xfrm>
            <a:off x="544666" y="1863711"/>
            <a:ext cx="7223273" cy="421675"/>
          </a:xfrm>
          <a:prstGeom prst="rect">
            <a:avLst/>
          </a:prstGeom>
        </p:spPr>
        <p:txBody>
          <a:bodyPr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100" b="1" i="0" kern="1200" baseline="0"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fontAlgn="auto">
              <a:spcAft>
                <a:spcPts val="0"/>
              </a:spcAft>
            </a:pPr>
            <a:r>
              <a:rPr lang="en-GB" dirty="0"/>
              <a:t>Near Neighbour Countries, NNCs, participation</a:t>
            </a:r>
          </a:p>
        </p:txBody>
      </p:sp>
    </p:spTree>
    <p:extLst>
      <p:ext uri="{BB962C8B-B14F-4D97-AF65-F5344CB8AC3E}">
        <p14:creationId xmlns:p14="http://schemas.microsoft.com/office/powerpoint/2010/main" val="122564339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0"/>
          </p:nvPr>
        </p:nvSpPr>
        <p:spPr>
          <a:xfrm>
            <a:off x="737593" y="2434460"/>
            <a:ext cx="7910612" cy="2749522"/>
          </a:xfrm>
        </p:spPr>
        <p:txBody>
          <a:bodyPr>
            <a:normAutofit/>
          </a:bodyPr>
          <a:lstStyle/>
          <a:p>
            <a:r>
              <a:rPr lang="en-US"/>
              <a:t>Letter of intent, based on mutual benefit, to the COST Action Chair</a:t>
            </a:r>
          </a:p>
          <a:p>
            <a:r>
              <a:rPr lang="en-US"/>
              <a:t>Internal approval procedure, appr. 15 days (including Action Chair, Action MC, Head of Science Operations approval)</a:t>
            </a:r>
          </a:p>
          <a:p>
            <a:pPr marL="0" indent="0">
              <a:buNone/>
            </a:pPr>
            <a:br>
              <a:rPr lang="en-US"/>
            </a:br>
            <a:r>
              <a:rPr lang="en-US"/>
              <a:t>The request for joining an Action is made by the institution of the researcher assigning the individual scientist to the Action.</a:t>
            </a:r>
            <a:br>
              <a:rPr lang="en-GB"/>
            </a:br>
            <a:endParaRPr lang="en-GB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662653" y="1893208"/>
            <a:ext cx="7223273" cy="421675"/>
          </a:xfrm>
        </p:spPr>
        <p:txBody>
          <a:bodyPr/>
          <a:lstStyle/>
          <a:p>
            <a:r>
              <a:rPr lang="en-GB"/>
              <a:t>Approval process for non-COST country participants</a:t>
            </a:r>
          </a:p>
        </p:txBody>
      </p:sp>
    </p:spTree>
    <p:extLst>
      <p:ext uri="{BB962C8B-B14F-4D97-AF65-F5344CB8AC3E}">
        <p14:creationId xmlns:p14="http://schemas.microsoft.com/office/powerpoint/2010/main" val="122735153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1164C642-85FB-4FC3-8594-4B826A6482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888596" y="1078673"/>
            <a:ext cx="6842450" cy="523985"/>
          </a:xfrm>
        </p:spPr>
        <p:txBody>
          <a:bodyPr/>
          <a:lstStyle/>
          <a:p>
            <a:pPr algn="r"/>
            <a:r>
              <a:rPr lang="en-GB" dirty="0" err="1"/>
              <a:t>EaP</a:t>
            </a:r>
            <a:r>
              <a:rPr lang="en-GB" dirty="0"/>
              <a:t> countries in running COST Actions, May 2019</a:t>
            </a:r>
          </a:p>
        </p:txBody>
      </p:sp>
      <p:graphicFrame>
        <p:nvGraphicFramePr>
          <p:cNvPr id="4" name="Chart 3">
            <a:extLst>
              <a:ext uri="{FF2B5EF4-FFF2-40B4-BE49-F238E27FC236}">
                <a16:creationId xmlns:a16="http://schemas.microsoft.com/office/drawing/2014/main" id="{44453A52-1AC3-46E7-A97D-F57AE069B6BB}"/>
              </a:ext>
            </a:extLst>
          </p:cNvPr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38867695"/>
              </p:ext>
            </p:extLst>
          </p:nvPr>
        </p:nvGraphicFramePr>
        <p:xfrm>
          <a:off x="501445" y="2057399"/>
          <a:ext cx="8229600" cy="391078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39863068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38BE117C-000C-48D3-AC73-D8A9C4B18CF7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806332" y="1730477"/>
            <a:ext cx="7531335" cy="3637935"/>
          </a:xfrm>
        </p:spPr>
        <p:txBody>
          <a:bodyPr>
            <a:normAutofit lnSpcReduction="10000"/>
          </a:bodyPr>
          <a:lstStyle/>
          <a:p>
            <a:r>
              <a:rPr lang="en-GB" sz="2600" dirty="0"/>
              <a:t>New batch of 40 new COST Actions to on 04 June 2019</a:t>
            </a:r>
          </a:p>
          <a:p>
            <a:pPr marL="0" indent="0">
              <a:buNone/>
            </a:pPr>
            <a:r>
              <a:rPr lang="en-GB" sz="2600" dirty="0">
                <a:solidFill>
                  <a:srgbClr val="6885BD"/>
                </a:solidFill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https://www.cost.eu/news/40-new-actions-starting-in-autumn-2019/</a:t>
            </a:r>
            <a:r>
              <a:rPr lang="en-GB" sz="2600" dirty="0">
                <a:solidFill>
                  <a:srgbClr val="6885BD"/>
                </a:solidFill>
              </a:rPr>
              <a:t> </a:t>
            </a:r>
          </a:p>
          <a:p>
            <a:pPr marL="0" indent="0">
              <a:buNone/>
            </a:pPr>
            <a:endParaRPr lang="en-GB" dirty="0">
              <a:solidFill>
                <a:srgbClr val="6885BD"/>
              </a:solidFill>
            </a:endParaRPr>
          </a:p>
          <a:p>
            <a:r>
              <a:rPr lang="en-GB" dirty="0"/>
              <a:t>40 COST Actions approved on 13/11/2018 </a:t>
            </a:r>
          </a:p>
          <a:p>
            <a:pPr marL="0" indent="0">
              <a:buNone/>
            </a:pPr>
            <a:r>
              <a:rPr lang="en-GB" dirty="0">
                <a:solidFill>
                  <a:schemeClr val="accent1">
                    <a:lumMod val="60000"/>
                    <a:lumOff val="40000"/>
                  </a:schemeClr>
                </a:solidFill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https://www.cost.eu/news/get_involve_in_the_40_brand_new_actions_starting_in_spring_2019/</a:t>
            </a:r>
            <a:endParaRPr lang="en-GB" dirty="0">
              <a:solidFill>
                <a:schemeClr val="accent1">
                  <a:lumMod val="60000"/>
                  <a:lumOff val="40000"/>
                </a:schemeClr>
              </a:solidFill>
            </a:endParaRPr>
          </a:p>
          <a:p>
            <a:r>
              <a:rPr lang="en-GB" dirty="0"/>
              <a:t>Researchers coming to Brussels are welcome to contact COST and to pay COST a visit</a:t>
            </a:r>
          </a:p>
        </p:txBody>
      </p:sp>
    </p:spTree>
    <p:extLst>
      <p:ext uri="{BB962C8B-B14F-4D97-AF65-F5344CB8AC3E}">
        <p14:creationId xmlns:p14="http://schemas.microsoft.com/office/powerpoint/2010/main" val="247920058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82F42CBF-1372-4333-A38D-B1A68159D95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3643" y="505208"/>
            <a:ext cx="6245657" cy="587767"/>
          </a:xfrm>
        </p:spPr>
        <p:txBody>
          <a:bodyPr/>
          <a:lstStyle/>
          <a:p>
            <a:r>
              <a:rPr lang="en-GB" sz="2400"/>
              <a:t>Thank you!</a:t>
            </a:r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28561EEE-F1DE-42EC-AB77-1DFCF0052988}"/>
              </a:ext>
            </a:extLst>
          </p:cNvPr>
          <p:cNvGrpSpPr/>
          <p:nvPr/>
        </p:nvGrpSpPr>
        <p:grpSpPr>
          <a:xfrm>
            <a:off x="752233" y="1475855"/>
            <a:ext cx="4826161" cy="2055550"/>
            <a:chOff x="3540030" y="2567758"/>
            <a:chExt cx="4826161" cy="2055550"/>
          </a:xfrm>
        </p:grpSpPr>
        <p:pic>
          <p:nvPicPr>
            <p:cNvPr id="6" name="Picture 5">
              <a:extLst>
                <a:ext uri="{FF2B5EF4-FFF2-40B4-BE49-F238E27FC236}">
                  <a16:creationId xmlns:a16="http://schemas.microsoft.com/office/drawing/2014/main" id="{4CCD317C-EF41-41BD-B93D-3DE12B2D4FD6}"/>
                </a:ext>
              </a:extLst>
            </p:cNvPr>
            <p:cNvPicPr/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40030" y="3164917"/>
              <a:ext cx="196055" cy="192075"/>
            </a:xfrm>
            <a:prstGeom prst="rect">
              <a:avLst/>
            </a:prstGeom>
            <a:noFill/>
          </p:spPr>
        </p:pic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D9DD79C6-E7DE-49AC-9605-A8229BC95317}"/>
                </a:ext>
              </a:extLst>
            </p:cNvPr>
            <p:cNvPicPr/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78131" y="4402475"/>
              <a:ext cx="182524" cy="180667"/>
            </a:xfrm>
            <a:prstGeom prst="rect">
              <a:avLst/>
            </a:prstGeom>
            <a:noFill/>
          </p:spPr>
        </p:pic>
        <p:pic>
          <p:nvPicPr>
            <p:cNvPr id="8" name="Picture 7">
              <a:extLst>
                <a:ext uri="{FF2B5EF4-FFF2-40B4-BE49-F238E27FC236}">
                  <a16:creationId xmlns:a16="http://schemas.microsoft.com/office/drawing/2014/main" id="{5EA916CE-C570-42DF-93C6-9F8630FFFBF7}"/>
                </a:ext>
              </a:extLst>
            </p:cNvPr>
            <p:cNvPicPr/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552095" y="2612211"/>
              <a:ext cx="188095" cy="188095"/>
            </a:xfrm>
            <a:prstGeom prst="rect">
              <a:avLst/>
            </a:prstGeom>
          </p:spPr>
        </p:pic>
        <p:sp>
          <p:nvSpPr>
            <p:cNvPr id="9" name="TextBox 8">
              <a:extLst>
                <a:ext uri="{FF2B5EF4-FFF2-40B4-BE49-F238E27FC236}">
                  <a16:creationId xmlns:a16="http://schemas.microsoft.com/office/drawing/2014/main" id="{E1495445-1066-405A-B164-B42ACE69DC3B}"/>
                </a:ext>
              </a:extLst>
            </p:cNvPr>
            <p:cNvSpPr txBox="1"/>
            <p:nvPr/>
          </p:nvSpPr>
          <p:spPr>
            <a:xfrm>
              <a:off x="3756086" y="2567758"/>
              <a:ext cx="2915816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GB" sz="1200">
                  <a:solidFill>
                    <a:srgbClr val="737373"/>
                  </a:solidFill>
                </a:rPr>
                <a:t>@</a:t>
              </a:r>
              <a:r>
                <a:rPr lang="en-GB" sz="1200" err="1">
                  <a:solidFill>
                    <a:srgbClr val="737373"/>
                  </a:solidFill>
                </a:rPr>
                <a:t>COST.Programme</a:t>
              </a:r>
              <a:endParaRPr lang="en-GB" sz="1200">
                <a:solidFill>
                  <a:srgbClr val="737373"/>
                </a:solidFill>
              </a:endParaRPr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0340C406-0895-41F7-A3E1-38F912B1C8BF}"/>
                </a:ext>
              </a:extLst>
            </p:cNvPr>
            <p:cNvSpPr/>
            <p:nvPr/>
          </p:nvSpPr>
          <p:spPr>
            <a:xfrm>
              <a:off x="3779912" y="3117268"/>
              <a:ext cx="1552028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sz="1200">
                  <a:solidFill>
                    <a:srgbClr val="737373"/>
                  </a:solidFill>
                </a:rPr>
                <a:t>@</a:t>
              </a:r>
              <a:r>
                <a:rPr lang="en-GB" sz="1200" err="1">
                  <a:solidFill>
                    <a:srgbClr val="737373"/>
                  </a:solidFill>
                </a:rPr>
                <a:t>COSTprogramme</a:t>
              </a:r>
              <a:endParaRPr lang="en-GB" sz="1200">
                <a:solidFill>
                  <a:srgbClr val="737373"/>
                </a:solidFill>
              </a:endParaRPr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47A9955D-C0C9-4ED1-A3E7-DD4D920195E0}"/>
                </a:ext>
              </a:extLst>
            </p:cNvPr>
            <p:cNvSpPr/>
            <p:nvPr/>
          </p:nvSpPr>
          <p:spPr>
            <a:xfrm>
              <a:off x="3794191" y="4346309"/>
              <a:ext cx="4572000" cy="276999"/>
            </a:xfrm>
            <a:prstGeom prst="rect">
              <a:avLst/>
            </a:prstGeom>
          </p:spPr>
          <p:txBody>
            <a:bodyPr>
              <a:spAutoFit/>
            </a:bodyPr>
            <a:lstStyle/>
            <a:p>
              <a:r>
                <a:rPr lang="en-GB" sz="1200">
                  <a:solidFill>
                    <a:srgbClr val="737373"/>
                  </a:solidFill>
                </a:rPr>
                <a:t>COST (European Cooperation in Science and Technology) </a:t>
              </a:r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5F763FFD-21EA-4F0F-AE73-56F3FE6357D1}"/>
                </a:ext>
              </a:extLst>
            </p:cNvPr>
            <p:cNvSpPr/>
            <p:nvPr/>
          </p:nvSpPr>
          <p:spPr>
            <a:xfrm>
              <a:off x="3794191" y="3741676"/>
              <a:ext cx="1428596" cy="276999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en-GB" sz="1200">
                  <a:solidFill>
                    <a:srgbClr val="737373"/>
                  </a:solidFill>
                </a:rPr>
                <a:t>COST Association</a:t>
              </a:r>
            </a:p>
          </p:txBody>
        </p:sp>
        <p:pic>
          <p:nvPicPr>
            <p:cNvPr id="13" name="Picture 12">
              <a:extLst>
                <a:ext uri="{FF2B5EF4-FFF2-40B4-BE49-F238E27FC236}">
                  <a16:creationId xmlns:a16="http://schemas.microsoft.com/office/drawing/2014/main" id="{6E04CE24-0778-4E0A-A294-74AB539DF6BA}"/>
                </a:ext>
              </a:extLst>
            </p:cNvPr>
            <p:cNvPicPr/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59716" y="3783078"/>
              <a:ext cx="192340" cy="194197"/>
            </a:xfrm>
            <a:prstGeom prst="rect">
              <a:avLst/>
            </a:prstGeom>
            <a:noFill/>
          </p:spPr>
        </p:pic>
      </p:grpSp>
      <p:sp>
        <p:nvSpPr>
          <p:cNvPr id="14" name="Rectangle 13">
            <a:extLst>
              <a:ext uri="{FF2B5EF4-FFF2-40B4-BE49-F238E27FC236}">
                <a16:creationId xmlns:a16="http://schemas.microsoft.com/office/drawing/2014/main" id="{0B248948-B7F3-489E-820B-F69E9EF375F0}"/>
              </a:ext>
            </a:extLst>
          </p:cNvPr>
          <p:cNvSpPr/>
          <p:nvPr/>
        </p:nvSpPr>
        <p:spPr>
          <a:xfrm>
            <a:off x="734788" y="1103467"/>
            <a:ext cx="3326552" cy="26994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ts val="1300"/>
              </a:lnSpc>
              <a:spcBef>
                <a:spcPts val="3600"/>
              </a:spcBef>
              <a:spcAft>
                <a:spcPts val="1000"/>
              </a:spcAft>
              <a:tabLst>
                <a:tab pos="180340" algn="l"/>
              </a:tabLst>
            </a:pPr>
            <a:r>
              <a:rPr lang="en-GB" b="1">
                <a:solidFill>
                  <a:srgbClr val="737373"/>
                </a:solidFill>
                <a:ea typeface="MS Mincho"/>
                <a:cs typeface="Times New Roman" panose="02020603050405020304" pitchFamily="18" charset="0"/>
              </a:rPr>
              <a:t>Contact and engage with us!</a:t>
            </a:r>
            <a:endParaRPr lang="en-GB" sz="800">
              <a:solidFill>
                <a:srgbClr val="737373"/>
              </a:solidFill>
              <a:ea typeface="MS Mincho"/>
              <a:cs typeface="Times New Roman" panose="02020603050405020304" pitchFamily="18" charset="0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827C9093-1839-405F-81AE-9F92FD654D6E}"/>
              </a:ext>
            </a:extLst>
          </p:cNvPr>
          <p:cNvSpPr/>
          <p:nvPr/>
        </p:nvSpPr>
        <p:spPr>
          <a:xfrm>
            <a:off x="7020272" y="5047666"/>
            <a:ext cx="1656184" cy="323688"/>
          </a:xfrm>
          <a:prstGeom prst="rect">
            <a:avLst/>
          </a:prstGeom>
          <a:ln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5" name="Picture 14">
            <a:extLst>
              <a:ext uri="{FF2B5EF4-FFF2-40B4-BE49-F238E27FC236}">
                <a16:creationId xmlns:a16="http://schemas.microsoft.com/office/drawing/2014/main" id="{FEC4EB13-E135-4F83-8F4B-CC6F80465750}"/>
              </a:ext>
            </a:extLst>
          </p:cNvPr>
          <p:cNvPicPr/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702" t="47221"/>
          <a:stretch/>
        </p:blipFill>
        <p:spPr bwMode="auto">
          <a:xfrm>
            <a:off x="611560" y="3916439"/>
            <a:ext cx="4572000" cy="122981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D773BE1C-AC6A-4C1D-A836-87C458C84FED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4082097" y="393206"/>
            <a:ext cx="4860032" cy="2894263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3944BEB2-FBB7-4CAD-B298-873B288B30DC}"/>
              </a:ext>
            </a:extLst>
          </p:cNvPr>
          <p:cNvSpPr txBox="1"/>
          <p:nvPr/>
        </p:nvSpPr>
        <p:spPr>
          <a:xfrm>
            <a:off x="4006291" y="2383974"/>
            <a:ext cx="175715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000" b="1">
                <a:solidFill>
                  <a:schemeClr val="accent5">
                    <a:lumMod val="40000"/>
                    <a:lumOff val="60000"/>
                  </a:schemeClr>
                </a:solidFill>
              </a:rPr>
              <a:t>www.cost.eu</a:t>
            </a:r>
          </a:p>
        </p:txBody>
      </p:sp>
    </p:spTree>
    <p:extLst>
      <p:ext uri="{BB962C8B-B14F-4D97-AF65-F5344CB8AC3E}">
        <p14:creationId xmlns:p14="http://schemas.microsoft.com/office/powerpoint/2010/main" val="383426724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09A128AC-D577-45B1-8E5A-6E325E520A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55576" y="1052736"/>
            <a:ext cx="6245657" cy="587767"/>
          </a:xfrm>
        </p:spPr>
        <p:txBody>
          <a:bodyPr/>
          <a:lstStyle/>
          <a:p>
            <a:r>
              <a:rPr lang="en-GB" sz="3600"/>
              <a:t>COST mission</a:t>
            </a:r>
          </a:p>
        </p:txBody>
      </p:sp>
      <p:sp>
        <p:nvSpPr>
          <p:cNvPr id="4" name="Content Placeholder 1">
            <a:extLst>
              <a:ext uri="{FF2B5EF4-FFF2-40B4-BE49-F238E27FC236}">
                <a16:creationId xmlns:a16="http://schemas.microsoft.com/office/drawing/2014/main" id="{AEC3C2AB-135C-45EC-9372-CB91358773E8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611560" y="2095798"/>
            <a:ext cx="7668815" cy="1981273"/>
          </a:xfrm>
        </p:spPr>
        <p:txBody>
          <a:bodyPr>
            <a:noAutofit/>
          </a:bodyPr>
          <a:lstStyle/>
          <a:p>
            <a:pPr marL="0" indent="0">
              <a:buNone/>
            </a:pPr>
            <a:endParaRPr lang="en-GB" sz="2400"/>
          </a:p>
          <a:p>
            <a:pPr marL="0" indent="0">
              <a:buNone/>
            </a:pPr>
            <a:r>
              <a:rPr lang="en-GB" sz="2400" b="1" i="1"/>
              <a:t>“COST provides networking opportunities for researchers and innovators in order to strengthen Europe’s capacity to address scientific, technological and societal challenges”.</a:t>
            </a:r>
            <a:endParaRPr lang="en-GB" sz="2400"/>
          </a:p>
          <a:p>
            <a:pPr marL="0" indent="0">
              <a:buNone/>
            </a:pPr>
            <a:endParaRPr lang="en-GB" sz="2400"/>
          </a:p>
          <a:p>
            <a:endParaRPr lang="en-GB" sz="2400"/>
          </a:p>
        </p:txBody>
      </p:sp>
    </p:spTree>
    <p:extLst>
      <p:ext uri="{BB962C8B-B14F-4D97-AF65-F5344CB8AC3E}">
        <p14:creationId xmlns:p14="http://schemas.microsoft.com/office/powerpoint/2010/main" val="101238205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2"/>
          <p:cNvSpPr>
            <a:spLocks noGrp="1"/>
          </p:cNvSpPr>
          <p:nvPr>
            <p:ph type="title"/>
          </p:nvPr>
        </p:nvSpPr>
        <p:spPr>
          <a:xfrm>
            <a:off x="415160" y="398594"/>
            <a:ext cx="8568952" cy="587767"/>
          </a:xfrm>
        </p:spPr>
        <p:txBody>
          <a:bodyPr/>
          <a:lstStyle/>
          <a:p>
            <a:r>
              <a:rPr lang="en-GB"/>
              <a:t>COST - 45 years proven track record in research collaboration</a:t>
            </a:r>
          </a:p>
        </p:txBody>
      </p:sp>
      <p:grpSp>
        <p:nvGrpSpPr>
          <p:cNvPr id="6" name="Group 5"/>
          <p:cNvGrpSpPr/>
          <p:nvPr/>
        </p:nvGrpSpPr>
        <p:grpSpPr>
          <a:xfrm>
            <a:off x="255638" y="627321"/>
            <a:ext cx="8482210" cy="5575883"/>
            <a:chOff x="620094" y="939079"/>
            <a:chExt cx="8238438" cy="5243542"/>
          </a:xfrm>
        </p:grpSpPr>
        <p:grpSp>
          <p:nvGrpSpPr>
            <p:cNvPr id="7" name="Group 6"/>
            <p:cNvGrpSpPr/>
            <p:nvPr/>
          </p:nvGrpSpPr>
          <p:grpSpPr>
            <a:xfrm>
              <a:off x="620094" y="939079"/>
              <a:ext cx="8238438" cy="5243542"/>
              <a:chOff x="620094" y="939079"/>
              <a:chExt cx="8238438" cy="5243542"/>
            </a:xfrm>
          </p:grpSpPr>
          <p:grpSp>
            <p:nvGrpSpPr>
              <p:cNvPr id="9" name="Group 8"/>
              <p:cNvGrpSpPr/>
              <p:nvPr/>
            </p:nvGrpSpPr>
            <p:grpSpPr>
              <a:xfrm>
                <a:off x="620094" y="939079"/>
                <a:ext cx="3790223" cy="5243542"/>
                <a:chOff x="637594" y="570057"/>
                <a:chExt cx="3790223" cy="5243542"/>
              </a:xfrm>
              <a:noFill/>
            </p:grpSpPr>
            <p:sp>
              <p:nvSpPr>
                <p:cNvPr id="11" name="TextBox 10"/>
                <p:cNvSpPr txBox="1"/>
                <p:nvPr/>
              </p:nvSpPr>
              <p:spPr>
                <a:xfrm>
                  <a:off x="718135" y="3411313"/>
                  <a:ext cx="3709682" cy="2402286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GB" sz="12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737373"/>
                      </a:solidFill>
                      <a:effectLst/>
                      <a:uLnTx/>
                      <a:uFillTx/>
                      <a:latin typeface="Arial" pitchFamily="34" charset="0"/>
                      <a:ea typeface="Arial" charset="0"/>
                      <a:cs typeface="Arial" charset="0"/>
                    </a:rPr>
                    <a:t>1 Cooperating State</a:t>
                  </a:r>
                  <a:r>
                    <a:rPr kumimoji="0" lang="en-GB" sz="12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737373"/>
                      </a:solidFill>
                      <a:effectLst/>
                      <a:uLnTx/>
                      <a:uFillTx/>
                      <a:latin typeface="Arial" pitchFamily="34" charset="0"/>
                      <a:ea typeface="Arial" charset="0"/>
                      <a:cs typeface="Arial" charset="0"/>
                    </a:rPr>
                    <a:t>:</a:t>
                  </a:r>
                </a:p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GB" sz="12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737373"/>
                      </a:solidFill>
                      <a:effectLst/>
                      <a:uLnTx/>
                      <a:uFillTx/>
                      <a:latin typeface="Arial" pitchFamily="34" charset="0"/>
                      <a:ea typeface="Arial" charset="0"/>
                      <a:cs typeface="Arial" charset="0"/>
                    </a:rPr>
                    <a:t>Israel</a:t>
                  </a:r>
                </a:p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lang="en-GB" sz="1200" dirty="0">
                    <a:solidFill>
                      <a:srgbClr val="737373"/>
                    </a:solidFill>
                    <a:ea typeface="Arial" charset="0"/>
                    <a:cs typeface="Arial" charset="0"/>
                  </a:endParaRPr>
                </a:p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lang="en-GB" sz="1200" b="1" dirty="0">
                      <a:solidFill>
                        <a:srgbClr val="737373"/>
                      </a:solidFill>
                      <a:ea typeface="Arial" charset="0"/>
                      <a:cs typeface="Arial" charset="0"/>
                    </a:rPr>
                    <a:t>Partner Member</a:t>
                  </a:r>
                  <a:r>
                    <a:rPr lang="en-GB" sz="1200" dirty="0">
                      <a:solidFill>
                        <a:srgbClr val="737373"/>
                      </a:solidFill>
                      <a:ea typeface="Arial" charset="0"/>
                      <a:cs typeface="Arial" charset="0"/>
                    </a:rPr>
                    <a:t> </a:t>
                  </a:r>
                </a:p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lang="en-GB" sz="1200" dirty="0">
                      <a:solidFill>
                        <a:srgbClr val="737373"/>
                      </a:solidFill>
                      <a:ea typeface="Arial" charset="0"/>
                      <a:cs typeface="Arial" charset="0"/>
                    </a:rPr>
                    <a:t>South Africa</a:t>
                  </a:r>
                  <a:endPara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737373"/>
                    </a:solidFill>
                    <a:effectLst/>
                    <a:uLnTx/>
                    <a:uFillTx/>
                    <a:latin typeface="Arial" pitchFamily="34" charset="0"/>
                    <a:ea typeface="Arial" charset="0"/>
                    <a:cs typeface="Arial" charset="0"/>
                  </a:endParaRPr>
                </a:p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737373"/>
                    </a:solidFill>
                    <a:effectLst/>
                    <a:uLnTx/>
                    <a:uFillTx/>
                    <a:latin typeface="Arial" pitchFamily="34" charset="0"/>
                    <a:ea typeface="Arial" charset="0"/>
                    <a:cs typeface="Arial" charset="0"/>
                  </a:endParaRPr>
                </a:p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GB" sz="12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737373"/>
                      </a:solidFill>
                      <a:effectLst/>
                      <a:uLnTx/>
                      <a:uFillTx/>
                      <a:latin typeface="Arial" pitchFamily="34" charset="0"/>
                      <a:ea typeface="Arial" charset="0"/>
                      <a:cs typeface="Arial" charset="0"/>
                    </a:rPr>
                    <a:t>Near Neighbour Countries:</a:t>
                  </a:r>
                  <a:r>
                    <a:rPr kumimoji="0" lang="en-GB" sz="1200" b="1" i="0" u="none" strike="noStrike" kern="1200" cap="none" spc="0" normalizeH="0" noProof="0" dirty="0">
                      <a:ln>
                        <a:noFill/>
                      </a:ln>
                      <a:solidFill>
                        <a:srgbClr val="737373"/>
                      </a:solidFill>
                      <a:effectLst/>
                      <a:uLnTx/>
                      <a:uFillTx/>
                      <a:latin typeface="Arial" pitchFamily="34" charset="0"/>
                      <a:ea typeface="Arial" charset="0"/>
                      <a:cs typeface="Arial" charset="0"/>
                    </a:rPr>
                    <a:t> </a:t>
                  </a:r>
                </a:p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GB" sz="12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tx2"/>
                      </a:solidFill>
                      <a:effectLst/>
                      <a:uLnTx/>
                      <a:uFillTx/>
                      <a:latin typeface="Arial" pitchFamily="34" charset="0"/>
                      <a:ea typeface="+mn-ea"/>
                      <a:cs typeface="+mn-cs"/>
                    </a:rPr>
                    <a:t>Algeria</a:t>
                  </a:r>
                  <a:r>
                    <a:rPr kumimoji="0" lang="en-GB" sz="12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737373"/>
                      </a:solidFill>
                      <a:effectLst/>
                      <a:uLnTx/>
                      <a:uFillTx/>
                      <a:latin typeface="Arial" pitchFamily="34" charset="0"/>
                      <a:ea typeface="+mn-ea"/>
                      <a:cs typeface="+mn-cs"/>
                    </a:rPr>
                    <a:t>, Armenia, Azerbaijan, Belarus, </a:t>
                  </a:r>
                  <a:r>
                    <a:rPr kumimoji="0" lang="en-GB" sz="12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tx2"/>
                      </a:solidFill>
                      <a:effectLst/>
                      <a:uLnTx/>
                      <a:uFillTx/>
                      <a:latin typeface="Arial" pitchFamily="34" charset="0"/>
                      <a:ea typeface="+mn-ea"/>
                      <a:cs typeface="+mn-cs"/>
                    </a:rPr>
                    <a:t>Egypt, Georgia, Jordan, Kosovo*, Lebanon, Libya, Morocco, the Palestine**, Russia, Syria, Tunisia</a:t>
                  </a:r>
                  <a:r>
                    <a:rPr kumimoji="0" lang="en-GB" sz="12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accent6"/>
                      </a:solidFill>
                      <a:effectLst/>
                      <a:uLnTx/>
                      <a:uFillTx/>
                      <a:latin typeface="Arial" pitchFamily="34" charset="0"/>
                      <a:ea typeface="+mn-ea"/>
                      <a:cs typeface="+mn-cs"/>
                    </a:rPr>
                    <a:t> </a:t>
                  </a:r>
                  <a:r>
                    <a:rPr kumimoji="0" lang="en-GB" sz="12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737373"/>
                      </a:solidFill>
                      <a:effectLst/>
                      <a:uLnTx/>
                      <a:uFillTx/>
                      <a:latin typeface="Arial" pitchFamily="34" charset="0"/>
                      <a:ea typeface="+mn-ea"/>
                      <a:cs typeface="+mn-cs"/>
                    </a:rPr>
                    <a:t>and Ukraine</a:t>
                  </a:r>
                </a:p>
                <a:p>
                  <a:pPr marL="0" marR="0" lvl="0" indent="0" algn="l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737373"/>
                    </a:solidFill>
                    <a:effectLst/>
                    <a:uLnTx/>
                    <a:uFillTx/>
                    <a:latin typeface="Arial" pitchFamily="34" charset="0"/>
                    <a:ea typeface="+mn-ea"/>
                    <a:cs typeface="+mn-cs"/>
                  </a:endParaRPr>
                </a:p>
                <a:p>
                  <a:pPr lvl="0" algn="just" fontAlgn="base">
                    <a:spcBef>
                      <a:spcPct val="0"/>
                    </a:spcBef>
                    <a:spcAft>
                      <a:spcPct val="0"/>
                    </a:spcAft>
                    <a:defRPr/>
                  </a:pPr>
                  <a:r>
                    <a:rPr lang="en-GB" sz="700" dirty="0">
                      <a:solidFill>
                        <a:srgbClr val="737373"/>
                      </a:solidFill>
                      <a:latin typeface="Arial" pitchFamily="34" charset="0"/>
                    </a:rPr>
                    <a:t>*</a:t>
                  </a:r>
                  <a:r>
                    <a:rPr lang="da-DK" sz="700" dirty="0">
                      <a:solidFill>
                        <a:schemeClr val="tx2">
                          <a:lumMod val="75000"/>
                        </a:schemeClr>
                      </a:solidFill>
                    </a:rPr>
                    <a:t>This designation is without prejudice to positions on status, and is in line with UNSCR 1244/1999 and the ICJ Opinion on the Kosovo declaration of independence.</a:t>
                  </a:r>
                </a:p>
                <a:p>
                  <a:pPr lvl="0" algn="just">
                    <a:defRPr/>
                  </a:pPr>
                  <a:r>
                    <a:rPr kumimoji="0" lang="en-GB" sz="7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chemeClr val="tx2">
                          <a:lumMod val="75000"/>
                        </a:schemeClr>
                      </a:solidFill>
                      <a:effectLst/>
                      <a:uLnTx/>
                      <a:uFillTx/>
                      <a:latin typeface="Arial" pitchFamily="34" charset="0"/>
                    </a:rPr>
                    <a:t>**</a:t>
                  </a:r>
                  <a:r>
                    <a:rPr lang="en-GB" sz="700" dirty="0">
                      <a:solidFill>
                        <a:schemeClr val="tx2"/>
                      </a:solidFill>
                    </a:rPr>
                    <a:t>This designation shall not be construed as recognition of a State of Palestine and is without prejudice to the individual positions of the Member States on this issue.</a:t>
                  </a:r>
                  <a:endParaRPr kumimoji="0" lang="en-GB" sz="7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2"/>
                    </a:solidFill>
                    <a:effectLst/>
                    <a:uLnTx/>
                    <a:uFillTx/>
                  </a:endParaRPr>
                </a:p>
              </p:txBody>
            </p:sp>
            <p:sp>
              <p:nvSpPr>
                <p:cNvPr id="12" name="TextBox 11"/>
                <p:cNvSpPr txBox="1"/>
                <p:nvPr/>
              </p:nvSpPr>
              <p:spPr>
                <a:xfrm>
                  <a:off x="637594" y="570057"/>
                  <a:ext cx="3709681" cy="2720662"/>
                </a:xfrm>
                <a:prstGeom prst="rect">
                  <a:avLst/>
                </a:prstGeom>
                <a:grpFill/>
                <a:ln>
                  <a:noFill/>
                </a:ln>
              </p:spPr>
              <p:txBody>
                <a:bodyPr wrap="square" rtlCol="0">
                  <a:spAutoFit/>
                </a:bodyPr>
                <a:lstStyle/>
                <a:p>
                  <a:pPr marL="0" marR="0" lvl="0" indent="0" algn="just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6E82BE"/>
                    </a:solidFill>
                    <a:effectLst/>
                    <a:uLnTx/>
                    <a:uFillTx/>
                    <a:latin typeface="Arial" pitchFamily="34" charset="0"/>
                    <a:ea typeface="+mn-ea"/>
                    <a:cs typeface="+mn-cs"/>
                  </a:endParaRPr>
                </a:p>
                <a:p>
                  <a:pPr marL="0" marR="0" lvl="0" indent="0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GB" sz="12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737373"/>
                      </a:solidFill>
                      <a:effectLst/>
                      <a:uLnTx/>
                      <a:uFillTx/>
                      <a:latin typeface="Arial" pitchFamily="34" charset="0"/>
                      <a:ea typeface="+mn-ea"/>
                      <a:cs typeface="+mn-cs"/>
                    </a:rPr>
                    <a:t>38 COST Countries:</a:t>
                  </a:r>
                  <a:br>
                    <a:rPr kumimoji="0" lang="en-GB" sz="1200" b="1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737373"/>
                      </a:solidFill>
                      <a:effectLst/>
                      <a:uLnTx/>
                      <a:uFillTx/>
                      <a:latin typeface="Arial" pitchFamily="34" charset="0"/>
                      <a:ea typeface="+mn-ea"/>
                      <a:cs typeface="+mn-cs"/>
                    </a:rPr>
                  </a:br>
                  <a:endParaRPr kumimoji="0" lang="en-GB" sz="200" b="1" i="0" u="none" strike="noStrike" kern="1200" cap="none" spc="0" normalizeH="0" baseline="0" noProof="0" dirty="0">
                    <a:ln>
                      <a:noFill/>
                    </a:ln>
                    <a:solidFill>
                      <a:srgbClr val="737373"/>
                    </a:solidFill>
                    <a:effectLst/>
                    <a:uLnTx/>
                    <a:uFillTx/>
                    <a:latin typeface="Arial" pitchFamily="34" charset="0"/>
                    <a:ea typeface="+mn-ea"/>
                    <a:cs typeface="+mn-cs"/>
                  </a:endParaRPr>
                </a:p>
                <a:p>
                  <a:pPr marL="0" marR="0" lvl="0" indent="0" algn="just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GB" sz="12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6E82BE"/>
                      </a:solidFill>
                      <a:effectLst/>
                      <a:uLnTx/>
                      <a:uFillTx/>
                      <a:latin typeface="Arial" pitchFamily="34" charset="0"/>
                      <a:ea typeface="+mn-ea"/>
                      <a:cs typeface="+mn-cs"/>
                    </a:rPr>
                    <a:t>Albania, </a:t>
                  </a:r>
                  <a:r>
                    <a:rPr kumimoji="0" lang="en-GB" sz="12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E1783C"/>
                      </a:solidFill>
                      <a:effectLst/>
                      <a:uLnTx/>
                      <a:uFillTx/>
                      <a:latin typeface="Arial" pitchFamily="34" charset="0"/>
                      <a:ea typeface="+mn-ea"/>
                      <a:cs typeface="+mn-cs"/>
                    </a:rPr>
                    <a:t>Austria, Belgium, </a:t>
                  </a:r>
                  <a:r>
                    <a:rPr kumimoji="0" lang="en-GB" sz="12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6E82BE"/>
                      </a:solidFill>
                      <a:effectLst/>
                      <a:uLnTx/>
                      <a:uFillTx/>
                      <a:latin typeface="Arial" pitchFamily="34" charset="0"/>
                      <a:ea typeface="+mn-ea"/>
                      <a:cs typeface="+mn-cs"/>
                    </a:rPr>
                    <a:t>Bosnia and Herzegovina, Bulgaria, Croatia, Cyprus, Czech Republic, </a:t>
                  </a:r>
                  <a:r>
                    <a:rPr kumimoji="0" lang="en-GB" sz="12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E1783C"/>
                      </a:solidFill>
                      <a:effectLst/>
                      <a:uLnTx/>
                      <a:uFillTx/>
                      <a:latin typeface="Arial" pitchFamily="34" charset="0"/>
                      <a:ea typeface="+mn-ea"/>
                      <a:cs typeface="+mn-cs"/>
                    </a:rPr>
                    <a:t>Denmark, </a:t>
                  </a:r>
                  <a:r>
                    <a:rPr kumimoji="0" lang="en-GB" sz="12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6E82BE"/>
                      </a:solidFill>
                      <a:effectLst/>
                      <a:uLnTx/>
                      <a:uFillTx/>
                      <a:latin typeface="Arial" pitchFamily="34" charset="0"/>
                      <a:ea typeface="+mn-ea"/>
                      <a:cs typeface="+mn-cs"/>
                    </a:rPr>
                    <a:t>Estonia, </a:t>
                  </a:r>
                  <a:r>
                    <a:rPr kumimoji="0" lang="en-GB" sz="12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E1783C"/>
                      </a:solidFill>
                      <a:effectLst/>
                      <a:uLnTx/>
                      <a:uFillTx/>
                      <a:latin typeface="Arial" pitchFamily="34" charset="0"/>
                      <a:ea typeface="+mn-ea"/>
                      <a:cs typeface="+mn-cs"/>
                    </a:rPr>
                    <a:t>Finland, France, Germany, Greece, </a:t>
                  </a:r>
                  <a:r>
                    <a:rPr kumimoji="0" lang="en-GB" sz="12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6E82BE"/>
                      </a:solidFill>
                      <a:effectLst/>
                      <a:uLnTx/>
                      <a:uFillTx/>
                      <a:latin typeface="Arial" pitchFamily="34" charset="0"/>
                      <a:ea typeface="+mn-ea"/>
                      <a:cs typeface="+mn-cs"/>
                    </a:rPr>
                    <a:t>Hungary, </a:t>
                  </a:r>
                  <a:r>
                    <a:rPr kumimoji="0" lang="en-GB" sz="12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E1783C"/>
                      </a:solidFill>
                      <a:effectLst/>
                      <a:uLnTx/>
                      <a:uFillTx/>
                      <a:latin typeface="Arial" pitchFamily="34" charset="0"/>
                      <a:ea typeface="+mn-ea"/>
                      <a:cs typeface="+mn-cs"/>
                    </a:rPr>
                    <a:t>Iceland, Ireland, Italy, </a:t>
                  </a:r>
                  <a:r>
                    <a:rPr kumimoji="0" lang="en-GB" sz="12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6E82BE"/>
                      </a:solidFill>
                      <a:effectLst/>
                      <a:uLnTx/>
                      <a:uFillTx/>
                      <a:latin typeface="Arial" pitchFamily="34" charset="0"/>
                      <a:ea typeface="+mn-ea"/>
                      <a:cs typeface="+mn-cs"/>
                    </a:rPr>
                    <a:t>Latvia, Lithuania, Luxembourg, Malta, Republic of Moldova, Montenegro, </a:t>
                  </a:r>
                  <a:r>
                    <a:rPr kumimoji="0" lang="en-GB" sz="12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6885BD"/>
                      </a:solidFill>
                      <a:effectLst/>
                      <a:uLnTx/>
                      <a:uFillTx/>
                      <a:latin typeface="Arial" pitchFamily="34" charset="0"/>
                      <a:ea typeface="+mn-ea"/>
                      <a:cs typeface="+mn-cs"/>
                    </a:rPr>
                    <a:t>the Netherlands, the Republic of North Macedonia, </a:t>
                  </a:r>
                  <a:r>
                    <a:rPr kumimoji="0" lang="en-GB" sz="12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E1783C"/>
                      </a:solidFill>
                      <a:effectLst/>
                      <a:uLnTx/>
                      <a:uFillTx/>
                      <a:latin typeface="Arial" pitchFamily="34" charset="0"/>
                      <a:ea typeface="+mn-ea"/>
                      <a:cs typeface="+mn-cs"/>
                    </a:rPr>
                    <a:t>Norway,</a:t>
                  </a:r>
                  <a:r>
                    <a:rPr kumimoji="0" lang="en-GB" sz="12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737373"/>
                      </a:solidFill>
                      <a:effectLst/>
                      <a:uLnTx/>
                      <a:uFillTx/>
                      <a:latin typeface="Arial" pitchFamily="34" charset="0"/>
                      <a:ea typeface="+mn-ea"/>
                      <a:cs typeface="+mn-cs"/>
                    </a:rPr>
                    <a:t> </a:t>
                  </a:r>
                  <a:r>
                    <a:rPr kumimoji="0" lang="en-GB" sz="12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6E82BE"/>
                      </a:solidFill>
                      <a:effectLst/>
                      <a:uLnTx/>
                      <a:uFillTx/>
                      <a:latin typeface="Arial" pitchFamily="34" charset="0"/>
                      <a:ea typeface="+mn-ea"/>
                      <a:cs typeface="+mn-cs"/>
                    </a:rPr>
                    <a:t>Poland, Portugal, Romania, Serbia, Slovakia, Slovenia, </a:t>
                  </a:r>
                  <a:r>
                    <a:rPr kumimoji="0" lang="en-GB" sz="12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E1783C"/>
                      </a:solidFill>
                      <a:effectLst/>
                      <a:uLnTx/>
                      <a:uFillTx/>
                      <a:latin typeface="Arial" pitchFamily="34" charset="0"/>
                      <a:ea typeface="+mn-ea"/>
                      <a:cs typeface="+mn-cs"/>
                    </a:rPr>
                    <a:t>Spain, Sweden, Switzerland, </a:t>
                  </a:r>
                  <a:r>
                    <a:rPr kumimoji="0" lang="en-GB" sz="12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6E82BE"/>
                      </a:solidFill>
                      <a:effectLst/>
                      <a:uLnTx/>
                      <a:uFillTx/>
                      <a:latin typeface="Arial" pitchFamily="34" charset="0"/>
                      <a:ea typeface="+mn-ea"/>
                      <a:cs typeface="+mn-cs"/>
                    </a:rPr>
                    <a:t>Turkey, </a:t>
                  </a:r>
                  <a:r>
                    <a:rPr kumimoji="0" lang="en-GB" sz="12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E1783C"/>
                      </a:solidFill>
                      <a:effectLst/>
                      <a:uLnTx/>
                      <a:uFillTx/>
                      <a:latin typeface="Arial" pitchFamily="34" charset="0"/>
                      <a:ea typeface="+mn-ea"/>
                      <a:cs typeface="+mn-cs"/>
                    </a:rPr>
                    <a:t>the United Kingdom</a:t>
                  </a:r>
                  <a:endPara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6E82BE"/>
                    </a:solidFill>
                    <a:effectLst/>
                    <a:uLnTx/>
                    <a:uFillTx/>
                    <a:latin typeface="Arial" pitchFamily="34" charset="0"/>
                    <a:ea typeface="+mn-ea"/>
                    <a:cs typeface="+mn-cs"/>
                  </a:endParaRPr>
                </a:p>
                <a:p>
                  <a:pPr marL="0" marR="0" lvl="0" indent="0" algn="just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endParaRPr kumimoji="0" lang="en-GB" sz="12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737373"/>
                    </a:solidFill>
                    <a:effectLst/>
                    <a:uLnTx/>
                    <a:uFillTx/>
                    <a:latin typeface="Arial" pitchFamily="34" charset="0"/>
                    <a:ea typeface="+mn-ea"/>
                    <a:cs typeface="+mn-cs"/>
                  </a:endParaRPr>
                </a:p>
                <a:p>
                  <a:pPr marL="0" marR="0" lvl="0" indent="0" algn="just" defTabSz="914400" rtl="0" eaLnBrk="1" fontAlgn="base" latinLnBrk="0" hangingPunct="1">
                    <a:lnSpc>
                      <a:spcPct val="100000"/>
                    </a:lnSpc>
                    <a:spcBef>
                      <a:spcPct val="0"/>
                    </a:spcBef>
                    <a:spcAft>
                      <a:spcPct val="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GB" sz="12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737373"/>
                      </a:solidFill>
                      <a:effectLst/>
                      <a:uLnTx/>
                      <a:uFillTx/>
                      <a:latin typeface="Arial" pitchFamily="34" charset="0"/>
                      <a:ea typeface="+mn-ea"/>
                      <a:cs typeface="+mn-cs"/>
                    </a:rPr>
                    <a:t>The countries </a:t>
                  </a:r>
                  <a:r>
                    <a:rPr kumimoji="0" lang="en-GB" sz="12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6E82BE"/>
                      </a:solidFill>
                      <a:effectLst/>
                      <a:uLnTx/>
                      <a:uFillTx/>
                      <a:latin typeface="Arial" pitchFamily="34" charset="0"/>
                      <a:ea typeface="+mn-ea"/>
                      <a:cs typeface="+mn-cs"/>
                    </a:rPr>
                    <a:t>in blue </a:t>
                  </a:r>
                  <a:r>
                    <a:rPr kumimoji="0" lang="en-GB" sz="1200" b="0" i="0" u="none" strike="noStrike" kern="1200" cap="none" spc="0" normalizeH="0" baseline="0" noProof="0" dirty="0">
                      <a:ln>
                        <a:noFill/>
                      </a:ln>
                      <a:solidFill>
                        <a:srgbClr val="737373"/>
                      </a:solidFill>
                      <a:effectLst/>
                      <a:uLnTx/>
                      <a:uFillTx/>
                      <a:latin typeface="Arial" pitchFamily="34" charset="0"/>
                      <a:ea typeface="+mn-ea"/>
                      <a:cs typeface="+mn-cs"/>
                    </a:rPr>
                    <a:t>are the less research-intensive COST countries, also know as inclusiveness target countries (ITCs)</a:t>
                  </a:r>
                </a:p>
              </p:txBody>
            </p:sp>
          </p:grpSp>
          <p:pic>
            <p:nvPicPr>
              <p:cNvPr id="10" name="Picture 9"/>
              <p:cNvPicPr>
                <a:picLocks noChangeAspect="1"/>
              </p:cNvPicPr>
              <p:nvPr/>
            </p:nvPicPr>
            <p:blipFill rotWithShape="1">
              <a:blip r:embed="rId3"/>
              <a:srcRect l="40964"/>
              <a:stretch/>
            </p:blipFill>
            <p:spPr>
              <a:xfrm>
                <a:off x="4443687" y="1092846"/>
                <a:ext cx="4414845" cy="4853027"/>
              </a:xfrm>
              <a:prstGeom prst="rect">
                <a:avLst/>
              </a:prstGeom>
            </p:spPr>
          </p:pic>
        </p:grpSp>
        <p:sp>
          <p:nvSpPr>
            <p:cNvPr id="8" name="Rectangle 7"/>
            <p:cNvSpPr/>
            <p:nvPr/>
          </p:nvSpPr>
          <p:spPr>
            <a:xfrm>
              <a:off x="4428879" y="1988840"/>
              <a:ext cx="390117" cy="1791494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GB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Arial"/>
                  <a:ea typeface="+mn-ea"/>
                  <a:cs typeface="+mn-cs"/>
                </a:rPr>
                <a:t>m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2050656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DBACB1C-EFAD-43BB-A2F5-C9DC3B0FDBB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37593" y="494723"/>
            <a:ext cx="6245657" cy="587767"/>
          </a:xfrm>
        </p:spPr>
        <p:txBody>
          <a:bodyPr/>
          <a:lstStyle/>
          <a:p>
            <a:r>
              <a:rPr lang="en-GB">
                <a:solidFill>
                  <a:srgbClr val="737373"/>
                </a:solidFill>
              </a:rPr>
              <a:t>COST key figures of 2018</a:t>
            </a:r>
            <a:endParaRPr lang="en-GB"/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74BB4071-C166-412A-AC50-E6D9DC74A805}"/>
              </a:ext>
            </a:extLst>
          </p:cNvPr>
          <p:cNvSpPr txBox="1"/>
          <p:nvPr/>
        </p:nvSpPr>
        <p:spPr>
          <a:xfrm>
            <a:off x="579335" y="5551751"/>
            <a:ext cx="826628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GB" sz="1600">
                <a:solidFill>
                  <a:srgbClr val="656865"/>
                </a:solidFill>
                <a:latin typeface="Arial"/>
              </a:rPr>
              <a:t>COST: The networking tool in the ERA and the pre-portal to other ERA funding schemes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789DC5B6-884B-4B92-AEBA-F7FA5781113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49147" y="1668594"/>
            <a:ext cx="2668208" cy="1077227"/>
          </a:xfrm>
          <a:prstGeom prst="rect">
            <a:avLst/>
          </a:prstGeom>
        </p:spPr>
      </p:pic>
      <p:pic>
        <p:nvPicPr>
          <p:cNvPr id="12" name="Picture 11">
            <a:extLst>
              <a:ext uri="{FF2B5EF4-FFF2-40B4-BE49-F238E27FC236}">
                <a16:creationId xmlns:a16="http://schemas.microsoft.com/office/drawing/2014/main" id="{5D940466-7CBF-40C8-838B-CEDB29CFE10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31570" y="3795512"/>
            <a:ext cx="3074243" cy="1077228"/>
          </a:xfrm>
          <a:prstGeom prst="rect">
            <a:avLst/>
          </a:prstGeom>
        </p:spPr>
      </p:pic>
      <p:pic>
        <p:nvPicPr>
          <p:cNvPr id="14" name="Picture 13">
            <a:extLst>
              <a:ext uri="{FF2B5EF4-FFF2-40B4-BE49-F238E27FC236}">
                <a16:creationId xmlns:a16="http://schemas.microsoft.com/office/drawing/2014/main" id="{6F9DA08B-A3C5-40F1-837B-6FB03442EC9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502819" y="3128444"/>
            <a:ext cx="1466240" cy="1987239"/>
          </a:xfrm>
          <a:prstGeom prst="rect">
            <a:avLst/>
          </a:prstGeom>
        </p:spPr>
      </p:pic>
      <p:pic>
        <p:nvPicPr>
          <p:cNvPr id="16" name="Picture 15">
            <a:extLst>
              <a:ext uri="{FF2B5EF4-FFF2-40B4-BE49-F238E27FC236}">
                <a16:creationId xmlns:a16="http://schemas.microsoft.com/office/drawing/2014/main" id="{EC0A63F8-56AA-47DE-AD7A-01C9E89B783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3399473" y="1668594"/>
            <a:ext cx="2021236" cy="1008576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:a16="http://schemas.microsoft.com/office/drawing/2014/main" id="{113DD39E-05C4-49AB-9C3B-DC04D6960EC0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5917" y="1715738"/>
            <a:ext cx="2087263" cy="1077228"/>
          </a:xfrm>
          <a:prstGeom prst="rect">
            <a:avLst/>
          </a:prstGeom>
        </p:spPr>
      </p:pic>
      <p:pic>
        <p:nvPicPr>
          <p:cNvPr id="20" name="Picture 19">
            <a:extLst>
              <a:ext uri="{FF2B5EF4-FFF2-40B4-BE49-F238E27FC236}">
                <a16:creationId xmlns:a16="http://schemas.microsoft.com/office/drawing/2014/main" id="{5DD16773-925C-4D8B-9217-CA2C60A33FA5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047" y="3450314"/>
            <a:ext cx="2959426" cy="129977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048507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E839E87F-D88E-43FE-8F25-FD6E8C485FB9}"/>
              </a:ext>
            </a:extLst>
          </p:cNvPr>
          <p:cNvSpPr txBox="1">
            <a:spLocks/>
          </p:cNvSpPr>
          <p:nvPr/>
        </p:nvSpPr>
        <p:spPr>
          <a:xfrm>
            <a:off x="806387" y="1700808"/>
            <a:ext cx="6429909" cy="654011"/>
          </a:xfrm>
          <a:prstGeom prst="rect">
            <a:avLst/>
          </a:prstGeom>
        </p:spPr>
        <p:txBody>
          <a:bodyPr/>
          <a:lstStyle>
            <a:lvl1pPr algn="l" defTabSz="6858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2100" b="1" i="0" kern="1200" baseline="0">
                <a:solidFill>
                  <a:schemeClr val="tx2"/>
                </a:solidFill>
                <a:latin typeface="Arial" charset="0"/>
                <a:ea typeface="Arial" charset="0"/>
                <a:cs typeface="Arial" charset="0"/>
              </a:defRPr>
            </a:lvl1pPr>
          </a:lstStyle>
          <a:p>
            <a:pPr marL="0" marR="0" lvl="0" indent="0" algn="l" defTabSz="6858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2400" b="1" i="0" u="none" strike="noStrike" kern="1200" cap="none" spc="0" normalizeH="0" baseline="0" noProof="0" dirty="0">
                <a:ln>
                  <a:noFill/>
                </a:ln>
                <a:solidFill>
                  <a:srgbClr val="737373"/>
                </a:solidFill>
                <a:effectLst/>
                <a:uLnTx/>
                <a:uFillTx/>
                <a:latin typeface="Arial" charset="0"/>
                <a:cs typeface="Arial" charset="0"/>
              </a:rPr>
              <a:t>Pre-portal for European R&amp;D funding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0DADE2F-EFEA-44BD-8EED-06F33FB4F61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2852936"/>
            <a:ext cx="8208912" cy="19211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1487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>
            <a:extLst>
              <a:ext uri="{FF2B5EF4-FFF2-40B4-BE49-F238E27FC236}">
                <a16:creationId xmlns:a16="http://schemas.microsoft.com/office/drawing/2014/main" id="{B7B52C6F-01B3-4BD3-9779-CF9AA10EDC72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GB" dirty="0"/>
              <a:t>Dedicated COST Awareness Day, Brussels, 03/04/2019</a:t>
            </a:r>
          </a:p>
          <a:p>
            <a:endParaRPr lang="en-GB" dirty="0"/>
          </a:p>
          <a:p>
            <a:r>
              <a:rPr lang="en-GB" dirty="0"/>
              <a:t>COST national correspondents being nominated – request sent 23/05/2019</a:t>
            </a:r>
          </a:p>
          <a:p>
            <a:pPr marL="0" indent="0">
              <a:buNone/>
            </a:pPr>
            <a:endParaRPr lang="en-GB" dirty="0"/>
          </a:p>
          <a:p>
            <a:r>
              <a:rPr lang="en-GB" dirty="0"/>
              <a:t>COST Awareness Days </a:t>
            </a:r>
          </a:p>
          <a:p>
            <a:endParaRPr lang="en-GB" dirty="0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91D3D792-E2C0-4D7A-B0C6-5AA1B97929C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/>
              <a:t>Focused cooperation with COST NNCs</a:t>
            </a:r>
          </a:p>
        </p:txBody>
      </p:sp>
    </p:spTree>
    <p:extLst>
      <p:ext uri="{BB962C8B-B14F-4D97-AF65-F5344CB8AC3E}">
        <p14:creationId xmlns:p14="http://schemas.microsoft.com/office/powerpoint/2010/main" val="353305194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noFill/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2"/>
          <p:cNvSpPr>
            <a:spLocks noGrp="1"/>
          </p:cNvSpPr>
          <p:nvPr>
            <p:ph type="title"/>
          </p:nvPr>
        </p:nvSpPr>
        <p:spPr>
          <a:xfrm>
            <a:off x="604618" y="570624"/>
            <a:ext cx="7956240" cy="440825"/>
          </a:xfrm>
        </p:spPr>
        <p:txBody>
          <a:bodyPr>
            <a:normAutofit/>
          </a:bodyPr>
          <a:lstStyle/>
          <a:p>
            <a:r>
              <a:rPr lang="en-GB" sz="2400">
                <a:solidFill>
                  <a:srgbClr val="737373"/>
                </a:solidFill>
              </a:rPr>
              <a:t>How it works?</a:t>
            </a:r>
            <a:endParaRPr lang="en-GB" sz="2400" b="0">
              <a:solidFill>
                <a:srgbClr val="737373"/>
              </a:solidFill>
            </a:endParaRPr>
          </a:p>
        </p:txBody>
      </p:sp>
      <p:grpSp>
        <p:nvGrpSpPr>
          <p:cNvPr id="5" name="Group 4"/>
          <p:cNvGrpSpPr/>
          <p:nvPr/>
        </p:nvGrpSpPr>
        <p:grpSpPr>
          <a:xfrm>
            <a:off x="478537" y="2883168"/>
            <a:ext cx="1560453" cy="1568024"/>
            <a:chOff x="655023" y="2674039"/>
            <a:chExt cx="2080604" cy="2090699"/>
          </a:xfrm>
        </p:grpSpPr>
        <p:sp>
          <p:nvSpPr>
            <p:cNvPr id="6" name="Oval 5"/>
            <p:cNvSpPr/>
            <p:nvPr/>
          </p:nvSpPr>
          <p:spPr>
            <a:xfrm>
              <a:off x="655023" y="2674039"/>
              <a:ext cx="2080604" cy="2090699"/>
            </a:xfrm>
            <a:prstGeom prst="ellipse">
              <a:avLst/>
            </a:prstGeom>
            <a:noFill/>
            <a:ln w="9525">
              <a:solidFill>
                <a:srgbClr val="737373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GB" sz="1350">
                <a:solidFill>
                  <a:srgbClr val="FFFFFF"/>
                </a:solidFill>
                <a:latin typeface="Arial"/>
              </a:endParaRPr>
            </a:p>
          </p:txBody>
        </p:sp>
        <p:pic>
          <p:nvPicPr>
            <p:cNvPr id="7" name="Picture 4" descr="Gerelateerde afbeelding"/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69140" y="3044956"/>
              <a:ext cx="1354857" cy="140143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20" name="Oval 19"/>
          <p:cNvSpPr/>
          <p:nvPr/>
        </p:nvSpPr>
        <p:spPr>
          <a:xfrm>
            <a:off x="478537" y="1798725"/>
            <a:ext cx="8222194" cy="3736910"/>
          </a:xfrm>
          <a:prstGeom prst="ellipse">
            <a:avLst/>
          </a:prstGeom>
          <a:noFill/>
          <a:ln w="9525">
            <a:solidFill>
              <a:srgbClr val="737373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r" defTabSz="6858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GB" sz="1350">
                <a:solidFill>
                  <a:srgbClr val="000000"/>
                </a:solidFill>
                <a:latin typeface="Arial"/>
              </a:rPr>
              <a:t>	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0461C629-5906-47D5-BD0E-E64D3CA55B4A}"/>
              </a:ext>
            </a:extLst>
          </p:cNvPr>
          <p:cNvGrpSpPr/>
          <p:nvPr/>
        </p:nvGrpSpPr>
        <p:grpSpPr>
          <a:xfrm>
            <a:off x="3137978" y="1992738"/>
            <a:ext cx="4255438" cy="2584845"/>
            <a:chOff x="3173678" y="1993769"/>
            <a:chExt cx="4255438" cy="2584845"/>
          </a:xfrm>
        </p:grpSpPr>
        <p:pic>
          <p:nvPicPr>
            <p:cNvPr id="21" name="Picture 22" descr="Afbeeldingsresultaat voor country flag norway"/>
            <p:cNvPicPr preferRelativeResize="0">
              <a:picLocks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24116" y="2950719"/>
              <a:ext cx="405000" cy="291711"/>
            </a:xfrm>
            <a:prstGeom prst="rect">
              <a:avLst/>
            </a:prstGeom>
            <a:noFill/>
            <a:ln>
              <a:solidFill>
                <a:schemeClr val="bg2">
                  <a:lumMod val="60000"/>
                  <a:lumOff val="40000"/>
                </a:schemeClr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2" name="TextBox 21"/>
            <p:cNvSpPr txBox="1"/>
            <p:nvPr/>
          </p:nvSpPr>
          <p:spPr>
            <a:xfrm>
              <a:off x="3173678" y="1993769"/>
              <a:ext cx="3470887" cy="5078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1350" dirty="0">
                  <a:solidFill>
                    <a:srgbClr val="737373"/>
                  </a:solidFill>
                  <a:latin typeface="Arial"/>
                </a:rPr>
                <a:t>COST Action participants </a:t>
              </a:r>
            </a:p>
            <a:p>
              <a:pPr algn="ctr"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1350" dirty="0">
                  <a:solidFill>
                    <a:srgbClr val="737373"/>
                  </a:solidFill>
                  <a:latin typeface="Arial"/>
                </a:rPr>
                <a:t>nominated by COST National Coordinators</a:t>
              </a:r>
            </a:p>
          </p:txBody>
        </p:sp>
        <p:pic>
          <p:nvPicPr>
            <p:cNvPr id="23" name="Picture 26" descr="Afbeeldingsresultaat voor country flag montenegro"/>
            <p:cNvPicPr preferRelativeResize="0">
              <a:picLocks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87624" y="4295836"/>
              <a:ext cx="417809" cy="281060"/>
            </a:xfrm>
            <a:prstGeom prst="rect">
              <a:avLst/>
            </a:prstGeom>
            <a:noFill/>
            <a:ln>
              <a:solidFill>
                <a:schemeClr val="bg2">
                  <a:lumMod val="60000"/>
                  <a:lumOff val="40000"/>
                </a:schemeClr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4" name="Picture 28" descr="Afbeeldingsresultaat voor country flag netherlands"/>
            <p:cNvPicPr preferRelativeResize="0">
              <a:picLocks noChangeArrowheads="1"/>
            </p:cNvPicPr>
            <p:nvPr/>
          </p:nvPicPr>
          <p:blipFill>
            <a:blip r:embed="rId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68118" y="3435548"/>
              <a:ext cx="411531" cy="270000"/>
            </a:xfrm>
            <a:prstGeom prst="rect">
              <a:avLst/>
            </a:prstGeom>
            <a:noFill/>
            <a:ln>
              <a:solidFill>
                <a:schemeClr val="bg2">
                  <a:lumMod val="60000"/>
                  <a:lumOff val="40000"/>
                </a:schemeClr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5" name="Picture 30" descr="Afbeeldingsresultaat voor country flag france"/>
            <p:cNvPicPr preferRelativeResize="0">
              <a:picLocks noChangeArrowheads="1"/>
            </p:cNvPicPr>
            <p:nvPr/>
          </p:nvPicPr>
          <p:blipFill>
            <a:blip r:embed="rId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67867" y="2951794"/>
              <a:ext cx="448785" cy="291711"/>
            </a:xfrm>
            <a:prstGeom prst="rect">
              <a:avLst/>
            </a:prstGeom>
            <a:noFill/>
            <a:ln>
              <a:solidFill>
                <a:schemeClr val="bg2">
                  <a:lumMod val="60000"/>
                  <a:lumOff val="40000"/>
                </a:schemeClr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6" name="Picture 32" descr="Afbeeldingsresultaat voor country flag germany"/>
            <p:cNvPicPr preferRelativeResize="0">
              <a:picLocks noChangeArrowheads="1"/>
            </p:cNvPicPr>
            <p:nvPr/>
          </p:nvPicPr>
          <p:blipFill>
            <a:blip r:embed="rId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83327" y="3432238"/>
              <a:ext cx="433326" cy="270000"/>
            </a:xfrm>
            <a:prstGeom prst="rect">
              <a:avLst/>
            </a:prstGeom>
            <a:noFill/>
            <a:ln>
              <a:solidFill>
                <a:schemeClr val="bg2">
                  <a:lumMod val="60000"/>
                  <a:lumOff val="40000"/>
                </a:schemeClr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7" name="Picture 34" descr="Afbeeldingsresultaat voor country flag hungary"/>
            <p:cNvPicPr preferRelativeResize="0">
              <a:picLocks noChangeArrowheads="1"/>
            </p:cNvPicPr>
            <p:nvPr/>
          </p:nvPicPr>
          <p:blipFill>
            <a:blip r:embed="rId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90624" y="3433084"/>
              <a:ext cx="405000" cy="270000"/>
            </a:xfrm>
            <a:prstGeom prst="rect">
              <a:avLst/>
            </a:prstGeom>
            <a:noFill/>
            <a:ln>
              <a:solidFill>
                <a:schemeClr val="bg2">
                  <a:lumMod val="60000"/>
                  <a:lumOff val="40000"/>
                </a:schemeClr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8" name="Picture 36" descr="Afbeeldingsresultaat voor country flag slovak"/>
            <p:cNvPicPr preferRelativeResize="0">
              <a:picLocks noChangeArrowheads="1"/>
            </p:cNvPicPr>
            <p:nvPr/>
          </p:nvPicPr>
          <p:blipFill>
            <a:blip r:embed="rId1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94974" y="2946184"/>
              <a:ext cx="400649" cy="296000"/>
            </a:xfrm>
            <a:prstGeom prst="rect">
              <a:avLst/>
            </a:prstGeom>
            <a:noFill/>
            <a:ln>
              <a:solidFill>
                <a:schemeClr val="bg2">
                  <a:lumMod val="60000"/>
                  <a:lumOff val="40000"/>
                </a:schemeClr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9" name="Picture 38" descr="Afbeeldingsresultaat voor country flag croatia"/>
            <p:cNvPicPr preferRelativeResize="0">
              <a:picLocks noChangeArrowheads="1"/>
            </p:cNvPicPr>
            <p:nvPr/>
          </p:nvPicPr>
          <p:blipFill>
            <a:blip r:embed="rId1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58447" y="2951794"/>
              <a:ext cx="405000" cy="286101"/>
            </a:xfrm>
            <a:prstGeom prst="rect">
              <a:avLst/>
            </a:prstGeom>
            <a:noFill/>
            <a:ln>
              <a:solidFill>
                <a:schemeClr val="bg2">
                  <a:lumMod val="60000"/>
                  <a:lumOff val="40000"/>
                </a:schemeClr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0" name="Picture 40" descr="Afbeeldingsresultaat"/>
            <p:cNvPicPr preferRelativeResize="0">
              <a:picLocks noChangeArrowheads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58447" y="4295836"/>
              <a:ext cx="417810" cy="281061"/>
            </a:xfrm>
            <a:prstGeom prst="rect">
              <a:avLst/>
            </a:prstGeom>
            <a:noFill/>
            <a:ln>
              <a:solidFill>
                <a:schemeClr val="bg2">
                  <a:lumMod val="60000"/>
                  <a:lumOff val="40000"/>
                </a:schemeClr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1" name="Picture 42" descr="Afbeeldingsresultaat voor country flag uk"/>
            <p:cNvPicPr preferRelativeResize="0">
              <a:picLocks noChangeArrowheads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09549" y="3853395"/>
              <a:ext cx="405000" cy="270000"/>
            </a:xfrm>
            <a:prstGeom prst="rect">
              <a:avLst/>
            </a:prstGeom>
            <a:noFill/>
            <a:ln>
              <a:solidFill>
                <a:schemeClr val="bg2">
                  <a:lumMod val="60000"/>
                  <a:lumOff val="40000"/>
                </a:schemeClr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2" name="Picture 44" descr="Afbeeldingsresultaat voor country flag ireland"/>
            <p:cNvPicPr preferRelativeResize="0">
              <a:picLocks noChangeArrowheads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303943" y="3862566"/>
              <a:ext cx="405000" cy="270000"/>
            </a:xfrm>
            <a:prstGeom prst="rect">
              <a:avLst/>
            </a:prstGeom>
            <a:noFill/>
            <a:ln>
              <a:solidFill>
                <a:schemeClr val="bg2">
                  <a:lumMod val="60000"/>
                  <a:lumOff val="40000"/>
                </a:schemeClr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3" name="Picture 46" descr="Afbeeldingsresultaat voor country flag iceland"/>
            <p:cNvPicPr preferRelativeResize="0">
              <a:picLocks noChangeArrowheads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97751" y="3869568"/>
              <a:ext cx="405000" cy="270000"/>
            </a:xfrm>
            <a:prstGeom prst="rect">
              <a:avLst/>
            </a:prstGeom>
            <a:noFill/>
            <a:ln>
              <a:solidFill>
                <a:schemeClr val="bg2">
                  <a:lumMod val="60000"/>
                  <a:lumOff val="40000"/>
                </a:schemeClr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4" name="Picture 50" descr="Flag of Finland.svg"/>
            <p:cNvPicPr preferRelativeResize="0">
              <a:picLocks noChangeArrowheads="1"/>
            </p:cNvPicPr>
            <p:nvPr/>
          </p:nvPicPr>
          <p:blipFill>
            <a:blip r:embed="rId16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06622" y="2941895"/>
              <a:ext cx="405000" cy="296000"/>
            </a:xfrm>
            <a:prstGeom prst="rect">
              <a:avLst/>
            </a:prstGeom>
            <a:noFill/>
            <a:ln>
              <a:solidFill>
                <a:schemeClr val="bg2">
                  <a:lumMod val="60000"/>
                  <a:lumOff val="40000"/>
                </a:schemeClr>
              </a:solidFill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5" name="Picture 54" descr="Afbeeldingsresultaat voor national flag czech republic"/>
            <p:cNvPicPr preferRelativeResize="0">
              <a:picLocks noChangeAspect="1" noChangeArrowheads="1"/>
            </p:cNvPicPr>
            <p:nvPr/>
          </p:nvPicPr>
          <p:blipFill>
            <a:blip r:embed="rId17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461839" y="3855826"/>
              <a:ext cx="417810" cy="268946"/>
            </a:xfrm>
            <a:prstGeom prst="rect">
              <a:avLst/>
            </a:prstGeom>
            <a:noFill/>
            <a:ln>
              <a:solidFill>
                <a:schemeClr val="bg2">
                  <a:lumMod val="60000"/>
                  <a:lumOff val="40000"/>
                </a:schemeClr>
              </a:solidFill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6" name="Picture 64" descr="Afbeeldingsresultaat voor country flag israel"/>
            <p:cNvPicPr preferRelativeResize="0">
              <a:picLocks noChangeArrowheads="1"/>
            </p:cNvPicPr>
            <p:nvPr/>
          </p:nvPicPr>
          <p:blipFill>
            <a:blip r:embed="rId18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24116" y="4295836"/>
              <a:ext cx="393180" cy="282778"/>
            </a:xfrm>
            <a:prstGeom prst="rect">
              <a:avLst/>
            </a:prstGeom>
            <a:noFill/>
            <a:ln>
              <a:solidFill>
                <a:schemeClr val="bg2">
                  <a:lumMod val="60000"/>
                  <a:lumOff val="40000"/>
                </a:schemeClr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7" name="Picture 66" descr="Afbeeldingsresultaat voor country flag estonia"/>
            <p:cNvPicPr preferRelativeResize="0">
              <a:picLocks noChangeArrowheads="1"/>
            </p:cNvPicPr>
            <p:nvPr/>
          </p:nvPicPr>
          <p:blipFill>
            <a:blip r:embed="rId19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06622" y="3437408"/>
              <a:ext cx="405000" cy="270000"/>
            </a:xfrm>
            <a:prstGeom prst="rect">
              <a:avLst/>
            </a:prstGeom>
            <a:noFill/>
            <a:ln>
              <a:solidFill>
                <a:schemeClr val="bg2">
                  <a:lumMod val="60000"/>
                  <a:lumOff val="40000"/>
                </a:schemeClr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8" name="Picture 37" descr="Afbeeldingsresultaat voor country flag malta"/>
            <p:cNvPicPr preferRelativeResize="0">
              <a:picLocks noChangeArrowheads="1"/>
            </p:cNvPicPr>
            <p:nvPr/>
          </p:nvPicPr>
          <p:blipFill>
            <a:blip r:embed="rId2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24116" y="3432198"/>
              <a:ext cx="405000" cy="270000"/>
            </a:xfrm>
            <a:prstGeom prst="rect">
              <a:avLst/>
            </a:prstGeom>
            <a:noFill/>
            <a:ln>
              <a:solidFill>
                <a:schemeClr val="bg2">
                  <a:lumMod val="60000"/>
                  <a:lumOff val="40000"/>
                </a:schemeClr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39" name="Picture 70" descr="Afbeeldingsresultaat voor country flag latvia"/>
            <p:cNvPicPr preferRelativeResize="0">
              <a:picLocks noChangeArrowheads="1"/>
            </p:cNvPicPr>
            <p:nvPr/>
          </p:nvPicPr>
          <p:blipFill>
            <a:blip r:embed="rId2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029098" y="3853395"/>
              <a:ext cx="400017" cy="270000"/>
            </a:xfrm>
            <a:prstGeom prst="rect">
              <a:avLst/>
            </a:prstGeom>
            <a:noFill/>
            <a:ln>
              <a:solidFill>
                <a:srgbClr val="BEBEBE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1" name="Picture 78" descr="Gerelateerde afbeelding"/>
            <p:cNvPicPr preferRelativeResize="0">
              <a:picLocks noChangeArrowheads="1"/>
            </p:cNvPicPr>
            <p:nvPr/>
          </p:nvPicPr>
          <p:blipFill>
            <a:blip r:embed="rId2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290624" y="4295836"/>
              <a:ext cx="405000" cy="270000"/>
            </a:xfrm>
            <a:prstGeom prst="rect">
              <a:avLst/>
            </a:prstGeom>
            <a:noFill/>
            <a:ln>
              <a:solidFill>
                <a:schemeClr val="bg2">
                  <a:lumMod val="60000"/>
                  <a:lumOff val="40000"/>
                </a:schemeClr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9" name="Picture 12" descr="Flag of Italy.svg">
              <a:extLst>
                <a:ext uri="{FF2B5EF4-FFF2-40B4-BE49-F238E27FC236}">
                  <a16:creationId xmlns:a16="http://schemas.microsoft.com/office/drawing/2014/main" id="{291570A3-B314-4AB1-B142-209C540511C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712277" y="4303760"/>
              <a:ext cx="405000" cy="263661"/>
            </a:xfrm>
            <a:prstGeom prst="rect">
              <a:avLst/>
            </a:prstGeom>
            <a:noFill/>
            <a:ln>
              <a:solidFill>
                <a:schemeClr val="bg2">
                  <a:lumMod val="60000"/>
                  <a:lumOff val="40000"/>
                </a:schemeClr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sp>
        <p:nvSpPr>
          <p:cNvPr id="48" name="TextBox 47">
            <a:extLst>
              <a:ext uri="{FF2B5EF4-FFF2-40B4-BE49-F238E27FC236}">
                <a16:creationId xmlns:a16="http://schemas.microsoft.com/office/drawing/2014/main" id="{042B4B00-4236-4C24-B351-7F21D6F29E95}"/>
              </a:ext>
            </a:extLst>
          </p:cNvPr>
          <p:cNvSpPr txBox="1"/>
          <p:nvPr/>
        </p:nvSpPr>
        <p:spPr>
          <a:xfrm>
            <a:off x="5136825" y="4657696"/>
            <a:ext cx="1803000" cy="30008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GB" sz="1350" dirty="0"/>
              <a:t>non-COST Countries</a:t>
            </a:r>
          </a:p>
        </p:txBody>
      </p:sp>
      <p:grpSp>
        <p:nvGrpSpPr>
          <p:cNvPr id="42" name="Group 41">
            <a:extLst>
              <a:ext uri="{FF2B5EF4-FFF2-40B4-BE49-F238E27FC236}">
                <a16:creationId xmlns:a16="http://schemas.microsoft.com/office/drawing/2014/main" id="{FCFDAAAD-7345-4840-A335-49CB305A8F37}"/>
              </a:ext>
            </a:extLst>
          </p:cNvPr>
          <p:cNvGrpSpPr/>
          <p:nvPr/>
        </p:nvGrpSpPr>
        <p:grpSpPr>
          <a:xfrm>
            <a:off x="460918" y="2420286"/>
            <a:ext cx="4003398" cy="2393303"/>
            <a:chOff x="460918" y="2420286"/>
            <a:chExt cx="4003398" cy="2393303"/>
          </a:xfrm>
        </p:grpSpPr>
        <p:sp>
          <p:nvSpPr>
            <p:cNvPr id="10" name="TextBox 9"/>
            <p:cNvSpPr txBox="1"/>
            <p:nvPr/>
          </p:nvSpPr>
          <p:spPr>
            <a:xfrm>
              <a:off x="2134621" y="2703196"/>
              <a:ext cx="1290738" cy="3000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defTabSz="68580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GB" sz="1350" dirty="0">
                  <a:solidFill>
                    <a:srgbClr val="737373"/>
                  </a:solidFill>
                  <a:latin typeface="Arial"/>
                </a:rPr>
                <a:t>Main proposer</a:t>
              </a:r>
            </a:p>
          </p:txBody>
        </p:sp>
        <p:grpSp>
          <p:nvGrpSpPr>
            <p:cNvPr id="2" name="Group 1">
              <a:extLst>
                <a:ext uri="{FF2B5EF4-FFF2-40B4-BE49-F238E27FC236}">
                  <a16:creationId xmlns:a16="http://schemas.microsoft.com/office/drawing/2014/main" id="{BD1B79A5-83F9-487A-8C9A-3C267A84BF99}"/>
                </a:ext>
              </a:extLst>
            </p:cNvPr>
            <p:cNvGrpSpPr/>
            <p:nvPr/>
          </p:nvGrpSpPr>
          <p:grpSpPr>
            <a:xfrm>
              <a:off x="460918" y="2420286"/>
              <a:ext cx="4003398" cy="2393303"/>
              <a:chOff x="471641" y="2473591"/>
              <a:chExt cx="4003398" cy="2393303"/>
            </a:xfrm>
          </p:grpSpPr>
          <p:sp>
            <p:nvSpPr>
              <p:cNvPr id="9" name="Oval 8"/>
              <p:cNvSpPr/>
              <p:nvPr/>
            </p:nvSpPr>
            <p:spPr>
              <a:xfrm>
                <a:off x="471641" y="2473591"/>
                <a:ext cx="4003398" cy="2393303"/>
              </a:xfrm>
              <a:prstGeom prst="ellipse">
                <a:avLst/>
              </a:prstGeom>
              <a:noFill/>
              <a:ln w="9525">
                <a:solidFill>
                  <a:srgbClr val="737373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r" defTabSz="68580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en-GB" sz="1350">
                  <a:solidFill>
                    <a:srgbClr val="000000"/>
                  </a:solidFill>
                  <a:latin typeface="Arial"/>
                </a:endParaRPr>
              </a:p>
            </p:txBody>
          </p:sp>
          <p:sp>
            <p:nvSpPr>
              <p:cNvPr id="11" name="TextBox 10"/>
              <p:cNvSpPr txBox="1"/>
              <p:nvPr/>
            </p:nvSpPr>
            <p:spPr>
              <a:xfrm>
                <a:off x="2147351" y="3382440"/>
                <a:ext cx="1829347" cy="30008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defTabSz="685800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r>
                  <a:rPr lang="en-GB" sz="1350" dirty="0">
                    <a:solidFill>
                      <a:srgbClr val="737373"/>
                    </a:solidFill>
                    <a:latin typeface="Arial"/>
                  </a:rPr>
                  <a:t>Secondary proposers</a:t>
                </a:r>
              </a:p>
            </p:txBody>
          </p:sp>
          <p:pic>
            <p:nvPicPr>
              <p:cNvPr id="13" name="Picture 14" descr="Image of National Flag"/>
              <p:cNvPicPr preferRelativeResize="0">
                <a:picLocks noChangeArrowheads="1"/>
              </p:cNvPicPr>
              <p:nvPr/>
            </p:nvPicPr>
            <p:blipFill>
              <a:blip r:embed="rId2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231052" y="3764887"/>
                <a:ext cx="405000" cy="270000"/>
              </a:xfrm>
              <a:prstGeom prst="rect">
                <a:avLst/>
              </a:prstGeom>
              <a:noFill/>
              <a:ln w="6350">
                <a:solidFill>
                  <a:srgbClr val="E8E8E8"/>
                </a:solidFill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4" name="Picture 16" descr="File:Flag of Belgium.svg"/>
              <p:cNvPicPr preferRelativeResize="0">
                <a:picLocks noChangeArrowheads="1"/>
              </p:cNvPicPr>
              <p:nvPr/>
            </p:nvPicPr>
            <p:blipFill>
              <a:blip r:embed="rId2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830061" y="3764887"/>
                <a:ext cx="405000" cy="270000"/>
              </a:xfrm>
              <a:prstGeom prst="rect">
                <a:avLst/>
              </a:prstGeom>
              <a:noFill/>
              <a:ln>
                <a:solidFill>
                  <a:srgbClr val="BEBEBE"/>
                </a:solidFill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5" name="Picture 18" descr="Afbeeldingsresultaat voor country flag slovenia"/>
              <p:cNvPicPr preferRelativeResize="0">
                <a:picLocks noChangeArrowheads="1"/>
              </p:cNvPicPr>
              <p:nvPr/>
            </p:nvPicPr>
            <p:blipFill>
              <a:blip r:embed="rId2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393845" y="3764887"/>
                <a:ext cx="405000" cy="270000"/>
              </a:xfrm>
              <a:prstGeom prst="rect">
                <a:avLst/>
              </a:prstGeom>
              <a:noFill/>
              <a:ln w="6350">
                <a:solidFill>
                  <a:srgbClr val="E8E8E8"/>
                </a:solidFill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6" name="Picture 20" descr="Afbeeldingsresultaat voor country flag spain"/>
              <p:cNvPicPr preferRelativeResize="0">
                <a:picLocks noChangeArrowheads="1"/>
              </p:cNvPicPr>
              <p:nvPr/>
            </p:nvPicPr>
            <p:blipFill>
              <a:blip r:embed="rId27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229021" y="4232366"/>
                <a:ext cx="405000" cy="278674"/>
              </a:xfrm>
              <a:prstGeom prst="rect">
                <a:avLst/>
              </a:prstGeom>
              <a:noFill/>
              <a:ln>
                <a:solidFill>
                  <a:schemeClr val="bg2">
                    <a:lumMod val="60000"/>
                    <a:lumOff val="40000"/>
                  </a:schemeClr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7" name="Picture 24" descr="Afbeeldingsresultaat voor country flag greece"/>
              <p:cNvPicPr preferRelativeResize="0">
                <a:picLocks noChangeArrowheads="1"/>
              </p:cNvPicPr>
              <p:nvPr/>
            </p:nvPicPr>
            <p:blipFill>
              <a:blip r:embed="rId2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386811" y="4238723"/>
                <a:ext cx="405000" cy="270397"/>
              </a:xfrm>
              <a:prstGeom prst="rect">
                <a:avLst/>
              </a:prstGeom>
              <a:noFill/>
              <a:ln>
                <a:solidFill>
                  <a:schemeClr val="bg2">
                    <a:lumMod val="60000"/>
                    <a:lumOff val="40000"/>
                  </a:schemeClr>
                </a:solidFill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47" name="Picture 76" descr="Afbeeldingsresultaat voor country flag lithuania">
                <a:extLst>
                  <a:ext uri="{FF2B5EF4-FFF2-40B4-BE49-F238E27FC236}">
                    <a16:creationId xmlns:a16="http://schemas.microsoft.com/office/drawing/2014/main" id="{5E4C1DFA-7D46-4A5F-A107-8038F074E616}"/>
                  </a:ext>
                </a:extLst>
              </p:cNvPr>
              <p:cNvPicPr preferRelativeResize="0">
                <a:picLocks noChangeArrowheads="1"/>
              </p:cNvPicPr>
              <p:nvPr/>
            </p:nvPicPr>
            <p:blipFill>
              <a:blip r:embed="rId29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829648" y="4219575"/>
                <a:ext cx="405000" cy="295275"/>
              </a:xfrm>
              <a:prstGeom prst="rect">
                <a:avLst/>
              </a:prstGeom>
              <a:noFill/>
              <a:ln>
                <a:solidFill>
                  <a:schemeClr val="bg2">
                    <a:lumMod val="60000"/>
                    <a:lumOff val="40000"/>
                  </a:schemeClr>
                </a:solidFill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1033" name="Picture 9" descr="Image result for flag of moldova">
              <a:extLst>
                <a:ext uri="{FF2B5EF4-FFF2-40B4-BE49-F238E27FC236}">
                  <a16:creationId xmlns:a16="http://schemas.microsoft.com/office/drawing/2014/main" id="{15191D63-9C91-4287-A4D3-20A55BF14A7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0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209843" y="3058263"/>
              <a:ext cx="558769" cy="27938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44" name="Group 43">
            <a:extLst>
              <a:ext uri="{FF2B5EF4-FFF2-40B4-BE49-F238E27FC236}">
                <a16:creationId xmlns:a16="http://schemas.microsoft.com/office/drawing/2014/main" id="{D4A8D9A6-8F96-433C-901E-9B52FE10F4F3}"/>
              </a:ext>
            </a:extLst>
          </p:cNvPr>
          <p:cNvGrpSpPr/>
          <p:nvPr/>
        </p:nvGrpSpPr>
        <p:grpSpPr>
          <a:xfrm>
            <a:off x="2623298" y="5037065"/>
            <a:ext cx="3575857" cy="333168"/>
            <a:chOff x="2691194" y="4948429"/>
            <a:chExt cx="3575857" cy="333168"/>
          </a:xfrm>
        </p:grpSpPr>
        <p:pic>
          <p:nvPicPr>
            <p:cNvPr id="1027" name="Picture 3" descr="Image result for flag of georgia">
              <a:extLst>
                <a:ext uri="{FF2B5EF4-FFF2-40B4-BE49-F238E27FC236}">
                  <a16:creationId xmlns:a16="http://schemas.microsoft.com/office/drawing/2014/main" id="{5402364E-2E99-41DE-A784-5AF4847031F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1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121179" y="4957777"/>
              <a:ext cx="500128" cy="32119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29" name="Picture 5" descr="Image result for flag of armenia">
              <a:extLst>
                <a:ext uri="{FF2B5EF4-FFF2-40B4-BE49-F238E27FC236}">
                  <a16:creationId xmlns:a16="http://schemas.microsoft.com/office/drawing/2014/main" id="{846BD1E4-7CC8-4F3B-9554-F80F20C8183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2691194" y="4948429"/>
              <a:ext cx="592278" cy="29613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1" name="Picture 7" descr="Image result for flag of azerbaijan">
              <a:extLst>
                <a:ext uri="{FF2B5EF4-FFF2-40B4-BE49-F238E27FC236}">
                  <a16:creationId xmlns:a16="http://schemas.microsoft.com/office/drawing/2014/main" id="{12DA87BD-2F2B-4BAE-8BD7-02BA4C69000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3508978" y="4973063"/>
              <a:ext cx="592277" cy="29613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035" name="Picture 11" descr="Image result for flag of belarus">
              <a:extLst>
                <a:ext uri="{FF2B5EF4-FFF2-40B4-BE49-F238E27FC236}">
                  <a16:creationId xmlns:a16="http://schemas.microsoft.com/office/drawing/2014/main" id="{C2017F5A-E25F-4F3D-A9BC-5DC268126E7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11116" y="4957837"/>
              <a:ext cx="637682" cy="31884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2" name="Picture 4" descr="Flag of Ukraine.svg">
              <a:extLst>
                <a:ext uri="{FF2B5EF4-FFF2-40B4-BE49-F238E27FC236}">
                  <a16:creationId xmlns:a16="http://schemas.microsoft.com/office/drawing/2014/main" id="{A3E41CBB-30AB-4AF8-B2DC-51326DE2277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04024" y="4951261"/>
              <a:ext cx="463027" cy="330336"/>
            </a:xfrm>
            <a:prstGeom prst="rect">
              <a:avLst/>
            </a:prstGeom>
            <a:solidFill>
              <a:schemeClr val="bg1"/>
            </a:solidFill>
          </p:spPr>
        </p:pic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4D8BA0D3-1775-45C3-AA73-29006511DA43}"/>
              </a:ext>
            </a:extLst>
          </p:cNvPr>
          <p:cNvSpPr txBox="1"/>
          <p:nvPr/>
        </p:nvSpPr>
        <p:spPr>
          <a:xfrm>
            <a:off x="1787347" y="4585224"/>
            <a:ext cx="1813723" cy="29613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r>
              <a:rPr lang="en-GB" sz="1350" dirty="0"/>
              <a:t>non-COST Countries</a:t>
            </a:r>
          </a:p>
        </p:txBody>
      </p:sp>
    </p:spTree>
    <p:extLst>
      <p:ext uri="{BB962C8B-B14F-4D97-AF65-F5344CB8AC3E}">
        <p14:creationId xmlns:p14="http://schemas.microsoft.com/office/powerpoint/2010/main" val="61054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6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43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48" grpId="0" animBg="1"/>
      <p:bldP spid="1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/>
              <a:t>COST Actions</a:t>
            </a:r>
          </a:p>
        </p:txBody>
      </p:sp>
      <p:sp>
        <p:nvSpPr>
          <p:cNvPr id="11" name="Rounded Rectangle 10"/>
          <p:cNvSpPr/>
          <p:nvPr/>
        </p:nvSpPr>
        <p:spPr>
          <a:xfrm>
            <a:off x="3402392" y="2599832"/>
            <a:ext cx="2028825" cy="419100"/>
          </a:xfrm>
          <a:prstGeom prst="roundRect">
            <a:avLst/>
          </a:prstGeom>
          <a:solidFill>
            <a:srgbClr val="6475A9"/>
          </a:solidFill>
          <a:ln>
            <a:solidFill>
              <a:schemeClr val="tx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/>
              <a:t>All countries</a:t>
            </a:r>
          </a:p>
        </p:txBody>
      </p:sp>
      <p:sp>
        <p:nvSpPr>
          <p:cNvPr id="14" name="Rounded Rectangle 13"/>
          <p:cNvSpPr/>
          <p:nvPr/>
        </p:nvSpPr>
        <p:spPr>
          <a:xfrm>
            <a:off x="1366374" y="3576319"/>
            <a:ext cx="1404452" cy="351287"/>
          </a:xfrm>
          <a:prstGeom prst="roundRect">
            <a:avLst/>
          </a:prstGeom>
          <a:solidFill>
            <a:schemeClr val="bg1">
              <a:lumMod val="50000"/>
            </a:schemeClr>
          </a:solidFill>
          <a:ln>
            <a:solidFill>
              <a:schemeClr val="tx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/>
              <a:t>Open to</a:t>
            </a:r>
          </a:p>
        </p:txBody>
      </p:sp>
      <p:sp>
        <p:nvSpPr>
          <p:cNvPr id="15" name="Rounded Rectangle 14"/>
          <p:cNvSpPr/>
          <p:nvPr/>
        </p:nvSpPr>
        <p:spPr>
          <a:xfrm>
            <a:off x="3402392" y="4119543"/>
            <a:ext cx="2028825" cy="351287"/>
          </a:xfrm>
          <a:prstGeom prst="roundRect">
            <a:avLst/>
          </a:prstGeom>
          <a:solidFill>
            <a:srgbClr val="00B050"/>
          </a:solidFill>
          <a:ln>
            <a:solidFill>
              <a:schemeClr val="tx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/>
              <a:t>All career stages</a:t>
            </a:r>
          </a:p>
        </p:txBody>
      </p:sp>
      <p:sp>
        <p:nvSpPr>
          <p:cNvPr id="10" name="Rounded Rectangle 9"/>
          <p:cNvSpPr/>
          <p:nvPr/>
        </p:nvSpPr>
        <p:spPr>
          <a:xfrm>
            <a:off x="3402392" y="5034160"/>
            <a:ext cx="2028825" cy="351287"/>
          </a:xfrm>
          <a:prstGeom prst="roundRect">
            <a:avLst/>
          </a:prstGeom>
          <a:solidFill>
            <a:srgbClr val="3F4963"/>
          </a:solidFill>
          <a:ln>
            <a:solidFill>
              <a:schemeClr val="tx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/>
              <a:t>All Partners</a:t>
            </a:r>
          </a:p>
        </p:txBody>
      </p:sp>
      <p:sp>
        <p:nvSpPr>
          <p:cNvPr id="16" name="Rounded Rectangle 15"/>
          <p:cNvSpPr/>
          <p:nvPr/>
        </p:nvSpPr>
        <p:spPr>
          <a:xfrm>
            <a:off x="3402392" y="3408581"/>
            <a:ext cx="2028825" cy="419100"/>
          </a:xfrm>
          <a:prstGeom prst="roundRect">
            <a:avLst/>
          </a:prstGeom>
          <a:solidFill>
            <a:schemeClr val="accent6"/>
          </a:solidFill>
          <a:ln>
            <a:solidFill>
              <a:schemeClr val="tx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/>
              <a:t>All fields of S&amp;T</a:t>
            </a:r>
          </a:p>
        </p:txBody>
      </p:sp>
      <p:sp>
        <p:nvSpPr>
          <p:cNvPr id="17" name="Rounded Rectangle 16"/>
          <p:cNvSpPr/>
          <p:nvPr/>
        </p:nvSpPr>
        <p:spPr>
          <a:xfrm>
            <a:off x="5774017" y="1960775"/>
            <a:ext cx="2028825" cy="419100"/>
          </a:xfrm>
          <a:prstGeom prst="roundRect">
            <a:avLst/>
          </a:prstGeom>
          <a:solidFill>
            <a:srgbClr val="6475A9"/>
          </a:solidFill>
          <a:ln>
            <a:solidFill>
              <a:schemeClr val="tx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/>
              <a:t>COST Countries</a:t>
            </a:r>
          </a:p>
        </p:txBody>
      </p:sp>
      <p:sp>
        <p:nvSpPr>
          <p:cNvPr id="18" name="Rounded Rectangle 17"/>
          <p:cNvSpPr/>
          <p:nvPr/>
        </p:nvSpPr>
        <p:spPr>
          <a:xfrm>
            <a:off x="5774017" y="2514630"/>
            <a:ext cx="2028825" cy="777473"/>
          </a:xfrm>
          <a:prstGeom prst="roundRect">
            <a:avLst/>
          </a:prstGeom>
          <a:solidFill>
            <a:srgbClr val="6475A9"/>
          </a:solidFill>
          <a:ln>
            <a:solidFill>
              <a:schemeClr val="tx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/>
              <a:t>Global cooperation</a:t>
            </a:r>
          </a:p>
          <a:p>
            <a:pPr algn="ctr"/>
            <a:r>
              <a:rPr lang="es-ES"/>
              <a:t>NNC/IPC</a:t>
            </a:r>
            <a:endParaRPr lang="en-GB"/>
          </a:p>
        </p:txBody>
      </p:sp>
      <p:sp>
        <p:nvSpPr>
          <p:cNvPr id="19" name="Rounded Rectangle 18"/>
          <p:cNvSpPr/>
          <p:nvPr/>
        </p:nvSpPr>
        <p:spPr>
          <a:xfrm>
            <a:off x="5774018" y="3390045"/>
            <a:ext cx="2028825" cy="419100"/>
          </a:xfrm>
          <a:prstGeom prst="roundRect">
            <a:avLst/>
          </a:prstGeom>
          <a:solidFill>
            <a:schemeClr val="accent6"/>
          </a:solidFill>
          <a:ln>
            <a:solidFill>
              <a:schemeClr val="tx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err="1"/>
              <a:t>Interdisciplinarity</a:t>
            </a:r>
            <a:endParaRPr lang="en-GB"/>
          </a:p>
        </p:txBody>
      </p:sp>
      <p:sp>
        <p:nvSpPr>
          <p:cNvPr id="20" name="Rounded Rectangle 19"/>
          <p:cNvSpPr/>
          <p:nvPr/>
        </p:nvSpPr>
        <p:spPr>
          <a:xfrm>
            <a:off x="5774017" y="3943900"/>
            <a:ext cx="2015937" cy="777472"/>
          </a:xfrm>
          <a:prstGeom prst="roundRect">
            <a:avLst/>
          </a:prstGeom>
          <a:solidFill>
            <a:srgbClr val="00B050"/>
          </a:solidFill>
          <a:ln>
            <a:solidFill>
              <a:schemeClr val="tx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/>
              <a:t>Young and experienced researchers</a:t>
            </a:r>
          </a:p>
        </p:txBody>
      </p:sp>
      <p:sp>
        <p:nvSpPr>
          <p:cNvPr id="21" name="Rounded Rectangle 20"/>
          <p:cNvSpPr/>
          <p:nvPr/>
        </p:nvSpPr>
        <p:spPr>
          <a:xfrm>
            <a:off x="5750058" y="4860938"/>
            <a:ext cx="2015936" cy="524509"/>
          </a:xfrm>
          <a:prstGeom prst="roundRect">
            <a:avLst/>
          </a:prstGeom>
          <a:solidFill>
            <a:srgbClr val="3F4963"/>
          </a:solidFill>
          <a:ln>
            <a:solidFill>
              <a:schemeClr val="tx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/>
              <a:t>Academia, public organisations, SME</a:t>
            </a:r>
          </a:p>
        </p:txBody>
      </p:sp>
      <p:sp>
        <p:nvSpPr>
          <p:cNvPr id="22" name="Rounded Rectangle 21"/>
          <p:cNvSpPr/>
          <p:nvPr/>
        </p:nvSpPr>
        <p:spPr>
          <a:xfrm>
            <a:off x="5737169" y="5579017"/>
            <a:ext cx="2052783" cy="625138"/>
          </a:xfrm>
          <a:prstGeom prst="roundRect">
            <a:avLst/>
          </a:prstGeom>
          <a:solidFill>
            <a:srgbClr val="3F4963"/>
          </a:solidFill>
          <a:ln>
            <a:solidFill>
              <a:schemeClr val="tx2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GB" sz="1200"/>
              <a:t>NGO, Industry, International Organisations</a:t>
            </a:r>
          </a:p>
        </p:txBody>
      </p:sp>
    </p:spTree>
    <p:extLst>
      <p:ext uri="{BB962C8B-B14F-4D97-AF65-F5344CB8AC3E}">
        <p14:creationId xmlns:p14="http://schemas.microsoft.com/office/powerpoint/2010/main" val="29002355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4" grpId="0" animBg="1"/>
      <p:bldP spid="15" grpId="0" animBg="1"/>
      <p:bldP spid="10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5626171" y="1184362"/>
            <a:ext cx="2301227" cy="440825"/>
          </a:xfrm>
        </p:spPr>
        <p:txBody>
          <a:bodyPr/>
          <a:lstStyle/>
          <a:p>
            <a:pPr defTabSz="341710">
              <a:defRPr/>
            </a:pPr>
            <a:r>
              <a:rPr lang="en-US">
                <a:latin typeface="Arial" panose="020B0604020202020204" pitchFamily="34" charset="0"/>
                <a:ea typeface="ＭＳ Ｐゴシック"/>
                <a:cs typeface="Arial" panose="020B0604020202020204" pitchFamily="34" charset="0"/>
              </a:rPr>
              <a:t>COST Actions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2756" y="3133941"/>
            <a:ext cx="1078992" cy="1078992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11661" y="1651064"/>
            <a:ext cx="1078992" cy="1078992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053480" y="1912987"/>
            <a:ext cx="1519115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en-GB" sz="1350" b="1">
                <a:solidFill>
                  <a:srgbClr val="00AFAA"/>
                </a:solidFill>
                <a:latin typeface="Arial"/>
              </a:rPr>
              <a:t>Memorandum of Understanding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401563" y="3038598"/>
            <a:ext cx="867545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en-GB" sz="1350" b="1">
                <a:solidFill>
                  <a:srgbClr val="00AFAA"/>
                </a:solidFill>
                <a:latin typeface="Arial"/>
              </a:rPr>
              <a:t>Network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48536" y="2123802"/>
            <a:ext cx="1078992" cy="1078992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6213421" y="2510296"/>
            <a:ext cx="780983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en-GB" sz="1350" b="1">
                <a:solidFill>
                  <a:srgbClr val="00AFAA"/>
                </a:solidFill>
                <a:latin typeface="Arial"/>
              </a:rPr>
              <a:t>4 years</a:t>
            </a:r>
          </a:p>
        </p:txBody>
      </p:sp>
      <p:pic>
        <p:nvPicPr>
          <p:cNvPr id="12" name="Picture 11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20578" y="3225360"/>
            <a:ext cx="674557" cy="505918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6549759" y="3314855"/>
            <a:ext cx="2319866" cy="30008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en-GB" sz="1350" b="1">
                <a:solidFill>
                  <a:srgbClr val="00AFAA"/>
                </a:solidFill>
                <a:latin typeface="Arial"/>
              </a:rPr>
              <a:t>Min 7 COST Full Members</a:t>
            </a:r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9433" y="4233776"/>
            <a:ext cx="1078992" cy="1078992"/>
          </a:xfrm>
          <a:prstGeom prst="rect">
            <a:avLst/>
          </a:prstGeom>
        </p:spPr>
      </p:pic>
      <p:sp>
        <p:nvSpPr>
          <p:cNvPr id="17" name="TextBox 16"/>
          <p:cNvSpPr txBox="1"/>
          <p:nvPr/>
        </p:nvSpPr>
        <p:spPr>
          <a:xfrm>
            <a:off x="5922664" y="4496002"/>
            <a:ext cx="200473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en-GB" sz="1350" b="1">
                <a:solidFill>
                  <a:srgbClr val="00AFAA"/>
                </a:solidFill>
                <a:latin typeface="Arial"/>
              </a:rPr>
              <a:t>Research coordination and capacity building activities</a:t>
            </a:r>
          </a:p>
        </p:txBody>
      </p:sp>
      <p:sp>
        <p:nvSpPr>
          <p:cNvPr id="19" name="TextBox 18"/>
          <p:cNvSpPr txBox="1"/>
          <p:nvPr/>
        </p:nvSpPr>
        <p:spPr>
          <a:xfrm>
            <a:off x="2790682" y="4692481"/>
            <a:ext cx="35202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en-GB" sz="2400">
                <a:solidFill>
                  <a:srgbClr val="000000"/>
                </a:solidFill>
                <a:latin typeface="Arial"/>
              </a:rPr>
              <a:t>€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3097715" y="4761220"/>
            <a:ext cx="1528472" cy="5078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685800" fontAlgn="auto">
              <a:spcBef>
                <a:spcPts val="0"/>
              </a:spcBef>
              <a:spcAft>
                <a:spcPts val="0"/>
              </a:spcAft>
            </a:pPr>
            <a:r>
              <a:rPr lang="en-GB" sz="1350" b="1">
                <a:solidFill>
                  <a:srgbClr val="00AFAA"/>
                </a:solidFill>
                <a:latin typeface="Arial"/>
              </a:rPr>
              <a:t>~500 000 euros over lifetime</a:t>
            </a:r>
          </a:p>
        </p:txBody>
      </p:sp>
      <p:cxnSp>
        <p:nvCxnSpPr>
          <p:cNvPr id="21" name="Straight Connector 20"/>
          <p:cNvCxnSpPr>
            <a:stCxn id="6" idx="1"/>
            <a:endCxn id="5" idx="3"/>
          </p:cNvCxnSpPr>
          <p:nvPr/>
        </p:nvCxnSpPr>
        <p:spPr>
          <a:xfrm flipH="1">
            <a:off x="2351748" y="2190559"/>
            <a:ext cx="859913" cy="148287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Straight Connector 23"/>
          <p:cNvCxnSpPr>
            <a:stCxn id="9" idx="1"/>
            <a:endCxn id="5" idx="3"/>
          </p:cNvCxnSpPr>
          <p:nvPr/>
        </p:nvCxnSpPr>
        <p:spPr>
          <a:xfrm flipH="1">
            <a:off x="2351749" y="2663298"/>
            <a:ext cx="2996788" cy="1010139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Straight Connector 26"/>
          <p:cNvCxnSpPr>
            <a:endCxn id="5" idx="3"/>
          </p:cNvCxnSpPr>
          <p:nvPr/>
        </p:nvCxnSpPr>
        <p:spPr>
          <a:xfrm flipH="1">
            <a:off x="2351749" y="3435093"/>
            <a:ext cx="3220847" cy="23834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Straight Connector 29"/>
          <p:cNvCxnSpPr>
            <a:endCxn id="5" idx="3"/>
          </p:cNvCxnSpPr>
          <p:nvPr/>
        </p:nvCxnSpPr>
        <p:spPr>
          <a:xfrm flipH="1" flipV="1">
            <a:off x="2351748" y="3673438"/>
            <a:ext cx="2467590" cy="67516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Straight Connector 33"/>
          <p:cNvCxnSpPr>
            <a:endCxn id="5" idx="3"/>
          </p:cNvCxnSpPr>
          <p:nvPr/>
        </p:nvCxnSpPr>
        <p:spPr>
          <a:xfrm flipH="1" flipV="1">
            <a:off x="2351749" y="3673437"/>
            <a:ext cx="1174688" cy="96133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37789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0" grpId="0"/>
      <p:bldP spid="13" grpId="0"/>
      <p:bldP spid="17" grpId="0"/>
      <p:bldP spid="19" grpId="0"/>
      <p:bldP spid="20" grpId="0"/>
    </p:bldLst>
  </p:timing>
</p:sld>
</file>

<file path=ppt/theme/theme1.xml><?xml version="1.0" encoding="utf-8"?>
<a:theme xmlns:a="http://schemas.openxmlformats.org/drawingml/2006/main" name="Blue and Green">
  <a:themeElements>
    <a:clrScheme name="COST 1">
      <a:dk1>
        <a:srgbClr val="000000"/>
      </a:dk1>
      <a:lt1>
        <a:srgbClr val="FFFFFF"/>
      </a:lt1>
      <a:dk2>
        <a:srgbClr val="656865"/>
      </a:dk2>
      <a:lt2>
        <a:srgbClr val="C5C5BD"/>
      </a:lt2>
      <a:accent1>
        <a:srgbClr val="263264"/>
      </a:accent1>
      <a:accent2>
        <a:srgbClr val="5E78AD"/>
      </a:accent2>
      <a:accent3>
        <a:srgbClr val="5B2650"/>
      </a:accent3>
      <a:accent4>
        <a:srgbClr val="99245C"/>
      </a:accent4>
      <a:accent5>
        <a:srgbClr val="E5713E"/>
      </a:accent5>
      <a:accent6>
        <a:srgbClr val="00AB9D"/>
      </a:accent6>
      <a:hlink>
        <a:srgbClr val="C8C3B1"/>
      </a:hlink>
      <a:folHlink>
        <a:srgbClr val="8A8F8C"/>
      </a:folHlink>
    </a:clrScheme>
    <a:fontScheme name="Arial Black-Arial">
      <a:majorFont>
        <a:latin typeface="Arial Black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00AFAA"/>
        </a:solidFill>
        <a:ln>
          <a:headEnd/>
          <a:tailEnd/>
        </a:ln>
      </a:spPr>
      <a:bodyPr wrap="none" anchor="ctr"/>
      <a:lstStyle>
        <a:defPPr algn="ctr">
          <a:defRPr sz="1900" b="1" dirty="0">
            <a:solidFill>
              <a:prstClr val="white"/>
            </a:solidFill>
          </a:defRPr>
        </a:defPPr>
      </a:lstStyle>
      <a:style>
        <a:lnRef idx="3">
          <a:schemeClr val="lt1"/>
        </a:lnRef>
        <a:fillRef idx="1001">
          <a:schemeClr val="dk2"/>
        </a:fillRef>
        <a:effectRef idx="1">
          <a:schemeClr val="accent4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COST_ppt-4_3.potm [Read-Only]" id="{1470D0B3-1FA8-4FE6-AF3C-046B463C39D4}" vid="{7BE30AB6-6F4A-4577-A086-976FC994AC68}"/>
    </a:ext>
  </a:extLst>
</a:theme>
</file>

<file path=ppt/theme/theme10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OST_ppt-16_9-color_1">
  <a:themeElements>
    <a:clrScheme name="COST THEME FUSHIA">
      <a:dk1>
        <a:srgbClr val="000000"/>
      </a:dk1>
      <a:lt1>
        <a:srgbClr val="FFFFFF"/>
      </a:lt1>
      <a:dk2>
        <a:srgbClr val="737373"/>
      </a:dk2>
      <a:lt2>
        <a:srgbClr val="D2D2CD"/>
      </a:lt2>
      <a:accent1>
        <a:srgbClr val="961E64"/>
      </a:accent1>
      <a:accent2>
        <a:srgbClr val="6E82BE"/>
      </a:accent2>
      <a:accent3>
        <a:srgbClr val="692364"/>
      </a:accent3>
      <a:accent4>
        <a:srgbClr val="2D3778"/>
      </a:accent4>
      <a:accent5>
        <a:srgbClr val="E1783C"/>
      </a:accent5>
      <a:accent6>
        <a:srgbClr val="00AB9D"/>
      </a:accent6>
      <a:hlink>
        <a:srgbClr val="D7D2C3"/>
      </a:hlink>
      <a:folHlink>
        <a:srgbClr val="9B9B9B"/>
      </a:folHlink>
    </a:clrScheme>
    <a:fontScheme name="Arial Black-Arial">
      <a:majorFont>
        <a:latin typeface="Arial Black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OST_ppt_16X9_161212_OK" id="{403582E6-73BD-334F-B01F-7B4BB617AACB}" vid="{FC0D7151-BF2E-CB47-9C5D-16D3FEAA58A5}"/>
    </a:ext>
  </a:extLst>
</a:theme>
</file>

<file path=ppt/theme/theme3.xml><?xml version="1.0" encoding="utf-8"?>
<a:theme xmlns:a="http://schemas.openxmlformats.org/drawingml/2006/main" name="1_Blue and Green">
  <a:themeElements>
    <a:clrScheme name="COST 1">
      <a:dk1>
        <a:srgbClr val="000000"/>
      </a:dk1>
      <a:lt1>
        <a:srgbClr val="FFFFFF"/>
      </a:lt1>
      <a:dk2>
        <a:srgbClr val="656865"/>
      </a:dk2>
      <a:lt2>
        <a:srgbClr val="C5C5BD"/>
      </a:lt2>
      <a:accent1>
        <a:srgbClr val="263264"/>
      </a:accent1>
      <a:accent2>
        <a:srgbClr val="5E78AD"/>
      </a:accent2>
      <a:accent3>
        <a:srgbClr val="5B2650"/>
      </a:accent3>
      <a:accent4>
        <a:srgbClr val="99245C"/>
      </a:accent4>
      <a:accent5>
        <a:srgbClr val="E5713E"/>
      </a:accent5>
      <a:accent6>
        <a:srgbClr val="00AB9D"/>
      </a:accent6>
      <a:hlink>
        <a:srgbClr val="C8C3B1"/>
      </a:hlink>
      <a:folHlink>
        <a:srgbClr val="8A8F8C"/>
      </a:folHlink>
    </a:clrScheme>
    <a:fontScheme name="Arial Black-Arial">
      <a:majorFont>
        <a:latin typeface="Arial Black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ident's presentation" id="{3DDBB47A-B8D5-418A-BD67-FEFF2E637CC0}" vid="{F8B7AC0D-4912-4804-964A-917820C6BD89}"/>
    </a:ext>
  </a:extLst>
</a:theme>
</file>

<file path=ppt/theme/theme4.xml><?xml version="1.0" encoding="utf-8"?>
<a:theme xmlns:a="http://schemas.openxmlformats.org/drawingml/2006/main" name="3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2_Blue and Green">
  <a:themeElements>
    <a:clrScheme name="COST 1">
      <a:dk1>
        <a:srgbClr val="000000"/>
      </a:dk1>
      <a:lt1>
        <a:srgbClr val="FFFFFF"/>
      </a:lt1>
      <a:dk2>
        <a:srgbClr val="656865"/>
      </a:dk2>
      <a:lt2>
        <a:srgbClr val="C5C5BD"/>
      </a:lt2>
      <a:accent1>
        <a:srgbClr val="263264"/>
      </a:accent1>
      <a:accent2>
        <a:srgbClr val="5E78AD"/>
      </a:accent2>
      <a:accent3>
        <a:srgbClr val="5B2650"/>
      </a:accent3>
      <a:accent4>
        <a:srgbClr val="99245C"/>
      </a:accent4>
      <a:accent5>
        <a:srgbClr val="E5713E"/>
      </a:accent5>
      <a:accent6>
        <a:srgbClr val="00AB9D"/>
      </a:accent6>
      <a:hlink>
        <a:srgbClr val="C8C3B1"/>
      </a:hlink>
      <a:folHlink>
        <a:srgbClr val="8A8F8C"/>
      </a:folHlink>
    </a:clrScheme>
    <a:fontScheme name="Arial Black-Arial">
      <a:majorFont>
        <a:latin typeface="Arial Black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00AFAA"/>
        </a:solidFill>
        <a:ln>
          <a:headEnd/>
          <a:tailEnd/>
        </a:ln>
      </a:spPr>
      <a:bodyPr wrap="none" anchor="ctr"/>
      <a:lstStyle>
        <a:defPPr algn="ctr">
          <a:defRPr sz="1900" b="1" dirty="0">
            <a:solidFill>
              <a:prstClr val="white"/>
            </a:solidFill>
          </a:defRPr>
        </a:defPPr>
      </a:lstStyle>
      <a:style>
        <a:lnRef idx="3">
          <a:schemeClr val="lt1"/>
        </a:lnRef>
        <a:fillRef idx="1001">
          <a:schemeClr val="dk2"/>
        </a:fillRef>
        <a:effectRef idx="1">
          <a:schemeClr val="accent4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COST_ppt-4_3.potm [Read-Only]" id="{1470D0B3-1FA8-4FE6-AF3C-046B463C39D4}" vid="{7BE30AB6-6F4A-4577-A086-976FC994AC68}"/>
    </a:ext>
  </a:extLst>
</a:theme>
</file>

<file path=ppt/theme/theme6.xml><?xml version="1.0" encoding="utf-8"?>
<a:theme xmlns:a="http://schemas.openxmlformats.org/drawingml/2006/main" name="Blue and Purple">
  <a:themeElements>
    <a:clrScheme name="COST COLORS">
      <a:dk1>
        <a:srgbClr val="000000"/>
      </a:dk1>
      <a:lt1>
        <a:srgbClr val="FFFFFF"/>
      </a:lt1>
      <a:dk2>
        <a:srgbClr val="737373"/>
      </a:dk2>
      <a:lt2>
        <a:srgbClr val="D2D2CD"/>
      </a:lt2>
      <a:accent1>
        <a:srgbClr val="2D3778"/>
      </a:accent1>
      <a:accent2>
        <a:srgbClr val="6E82BE"/>
      </a:accent2>
      <a:accent3>
        <a:srgbClr val="692364"/>
      </a:accent3>
      <a:accent4>
        <a:srgbClr val="961E64"/>
      </a:accent4>
      <a:accent5>
        <a:srgbClr val="E1783C"/>
      </a:accent5>
      <a:accent6>
        <a:srgbClr val="00AB9D"/>
      </a:accent6>
      <a:hlink>
        <a:srgbClr val="D7D2C3"/>
      </a:hlink>
      <a:folHlink>
        <a:srgbClr val="9B9B9B"/>
      </a:folHlink>
    </a:clrScheme>
    <a:fontScheme name="Arial Black-Arial">
      <a:majorFont>
        <a:latin typeface="Arial Black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OST_ppt-4_3 [Read-Only]" id="{CEF3C390-DA82-4AD2-B215-396E9B3BAC8D}" vid="{DF26BBAD-E545-4550-92A7-33C8DEA23865}"/>
    </a:ext>
  </a:extLst>
</a:theme>
</file>

<file path=ppt/theme/theme7.xml><?xml version="1.0" encoding="utf-8"?>
<a:theme xmlns:a="http://schemas.openxmlformats.org/drawingml/2006/main" name="3_Blue and Green">
  <a:themeElements>
    <a:clrScheme name="COST 1">
      <a:dk1>
        <a:srgbClr val="000000"/>
      </a:dk1>
      <a:lt1>
        <a:srgbClr val="FFFFFF"/>
      </a:lt1>
      <a:dk2>
        <a:srgbClr val="656865"/>
      </a:dk2>
      <a:lt2>
        <a:srgbClr val="C5C5BD"/>
      </a:lt2>
      <a:accent1>
        <a:srgbClr val="263264"/>
      </a:accent1>
      <a:accent2>
        <a:srgbClr val="5E78AD"/>
      </a:accent2>
      <a:accent3>
        <a:srgbClr val="5B2650"/>
      </a:accent3>
      <a:accent4>
        <a:srgbClr val="99245C"/>
      </a:accent4>
      <a:accent5>
        <a:srgbClr val="E5713E"/>
      </a:accent5>
      <a:accent6>
        <a:srgbClr val="00AB9D"/>
      </a:accent6>
      <a:hlink>
        <a:srgbClr val="C8C3B1"/>
      </a:hlink>
      <a:folHlink>
        <a:srgbClr val="8A8F8C"/>
      </a:folHlink>
    </a:clrScheme>
    <a:fontScheme name="Arial Black-Arial">
      <a:majorFont>
        <a:latin typeface="Arial Black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20180917 [Compatibility Mode]" id="{A19957D3-2DA5-468D-939B-07B7B0A00A5D}" vid="{679E291D-AA43-43C5-A009-ABECF21D56D9}"/>
    </a:ext>
  </a:extLst>
</a:theme>
</file>

<file path=ppt/theme/theme8.xml><?xml version="1.0" encoding="utf-8"?>
<a:theme xmlns:a="http://schemas.openxmlformats.org/drawingml/2006/main" name="4_Blue and Green">
  <a:themeElements>
    <a:clrScheme name="COST 1">
      <a:dk1>
        <a:srgbClr val="000000"/>
      </a:dk1>
      <a:lt1>
        <a:srgbClr val="FFFFFF"/>
      </a:lt1>
      <a:dk2>
        <a:srgbClr val="656865"/>
      </a:dk2>
      <a:lt2>
        <a:srgbClr val="C5C5BD"/>
      </a:lt2>
      <a:accent1>
        <a:srgbClr val="263264"/>
      </a:accent1>
      <a:accent2>
        <a:srgbClr val="5E78AD"/>
      </a:accent2>
      <a:accent3>
        <a:srgbClr val="5B2650"/>
      </a:accent3>
      <a:accent4>
        <a:srgbClr val="99245C"/>
      </a:accent4>
      <a:accent5>
        <a:srgbClr val="E5713E"/>
      </a:accent5>
      <a:accent6>
        <a:srgbClr val="00AB9D"/>
      </a:accent6>
      <a:hlink>
        <a:srgbClr val="C8C3B1"/>
      </a:hlink>
      <a:folHlink>
        <a:srgbClr val="8A8F8C"/>
      </a:folHlink>
    </a:clrScheme>
    <a:fontScheme name="Arial Black-Arial">
      <a:majorFont>
        <a:latin typeface="Arial Black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00AFAA"/>
        </a:solidFill>
        <a:ln>
          <a:headEnd/>
          <a:tailEnd/>
        </a:ln>
      </a:spPr>
      <a:bodyPr wrap="none" anchor="ctr"/>
      <a:lstStyle>
        <a:defPPr algn="ctr">
          <a:defRPr sz="1900" b="1" dirty="0">
            <a:solidFill>
              <a:prstClr val="white"/>
            </a:solidFill>
          </a:defRPr>
        </a:defPPr>
      </a:lstStyle>
      <a:style>
        <a:lnRef idx="3">
          <a:schemeClr val="lt1"/>
        </a:lnRef>
        <a:fillRef idx="1001">
          <a:schemeClr val="dk2"/>
        </a:fillRef>
        <a:effectRef idx="1">
          <a:schemeClr val="accent4"/>
        </a:effectRef>
        <a:fontRef idx="minor">
          <a:schemeClr val="lt1"/>
        </a:fontRef>
      </a:style>
    </a:spDef>
  </a:objectDefaults>
  <a:extraClrSchemeLst/>
  <a:extLst>
    <a:ext uri="{05A4C25C-085E-4340-85A3-A5531E510DB2}">
      <thm15:themeFamily xmlns:thm15="http://schemas.microsoft.com/office/thememl/2012/main" name="COST_ppt-4_3.potm [Read-Only]" id="{1470D0B3-1FA8-4FE6-AF3C-046B463C39D4}" vid="{7BE30AB6-6F4A-4577-A086-976FC994AC68}"/>
    </a:ext>
  </a:extLst>
</a:theme>
</file>

<file path=ppt/theme/theme9.xml><?xml version="1.0" encoding="utf-8"?>
<a:theme xmlns:a="http://schemas.openxmlformats.org/drawingml/2006/main" name="1_COST_ppt-16_9-color_1">
  <a:themeElements>
    <a:clrScheme name="COST THEME FUSHIA">
      <a:dk1>
        <a:srgbClr val="000000"/>
      </a:dk1>
      <a:lt1>
        <a:srgbClr val="FFFFFF"/>
      </a:lt1>
      <a:dk2>
        <a:srgbClr val="737373"/>
      </a:dk2>
      <a:lt2>
        <a:srgbClr val="D2D2CD"/>
      </a:lt2>
      <a:accent1>
        <a:srgbClr val="961E64"/>
      </a:accent1>
      <a:accent2>
        <a:srgbClr val="6E82BE"/>
      </a:accent2>
      <a:accent3>
        <a:srgbClr val="692364"/>
      </a:accent3>
      <a:accent4>
        <a:srgbClr val="2D3778"/>
      </a:accent4>
      <a:accent5>
        <a:srgbClr val="E1783C"/>
      </a:accent5>
      <a:accent6>
        <a:srgbClr val="00AB9D"/>
      </a:accent6>
      <a:hlink>
        <a:srgbClr val="D7D2C3"/>
      </a:hlink>
      <a:folHlink>
        <a:srgbClr val="9B9B9B"/>
      </a:folHlink>
    </a:clrScheme>
    <a:fontScheme name="Arial Black-Arial">
      <a:majorFont>
        <a:latin typeface="Arial Black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굴림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Bureau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OST_ppt_16X9_161212_OK" id="{403582E6-73BD-334F-B01F-7B4BB617AACB}" vid="{FC0D7151-BF2E-CB47-9C5D-16D3FEAA58A5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88E60D5342C5604EA83F1281A3C75A1B" ma:contentTypeVersion="7" ma:contentTypeDescription="Create a new document." ma:contentTypeScope="" ma:versionID="ad2066ec3b0f13b0c344a1b482690e44">
  <xsd:schema xmlns:xsd="http://www.w3.org/2001/XMLSchema" xmlns:xs="http://www.w3.org/2001/XMLSchema" xmlns:p="http://schemas.microsoft.com/office/2006/metadata/properties" xmlns:ns2="258b0a95-04fb-41bf-a878-5f8cd346655f" targetNamespace="http://schemas.microsoft.com/office/2006/metadata/properties" ma:root="true" ma:fieldsID="8ff546f22b4e26e37463d0d704c15577" ns2:_="">
    <xsd:import namespace="258b0a95-04fb-41bf-a878-5f8cd346655f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58b0a95-04fb-41bf-a878-5f8cd346655f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MediaServiceAutoTags" ma:internalName="MediaServiceAutoTags" ma:readOnly="true">
      <xsd:simpleType>
        <xsd:restriction base="dms:Text"/>
      </xsd:simpleType>
    </xsd:element>
    <xsd:element name="MediaServiceOCR" ma:index="12" nillable="true" ma:displayName="MediaServiceOCR" ma:internalName="MediaServiceOCR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7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1664298F-0155-4407-8D04-4D0DD26EF5E3}">
  <ds:schemaRefs>
    <ds:schemaRef ds:uri="http://purl.org/dc/elements/1.1/"/>
    <ds:schemaRef ds:uri="http://purl.org/dc/dcmitype/"/>
    <ds:schemaRef ds:uri="http://www.w3.org/XML/1998/namespace"/>
    <ds:schemaRef ds:uri="http://schemas.microsoft.com/office/2006/documentManagement/types"/>
    <ds:schemaRef ds:uri="http://schemas.openxmlformats.org/package/2006/metadata/core-properties"/>
    <ds:schemaRef ds:uri="http://schemas.microsoft.com/office/infopath/2007/PartnerControls"/>
    <ds:schemaRef ds:uri="258b0a95-04fb-41bf-a878-5f8cd346655f"/>
    <ds:schemaRef ds:uri="http://schemas.microsoft.com/office/2006/metadata/properties"/>
    <ds:schemaRef ds:uri="http://purl.org/dc/terms/"/>
  </ds:schemaRefs>
</ds:datastoreItem>
</file>

<file path=customXml/itemProps2.xml><?xml version="1.0" encoding="utf-8"?>
<ds:datastoreItem xmlns:ds="http://schemas.openxmlformats.org/officeDocument/2006/customXml" ds:itemID="{47529D5F-3051-4375-9BC2-4AD1A029C8D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258b0a95-04fb-41bf-a878-5f8cd346655f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657EB063-3956-4F41-B78B-8CE359F368BA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108</TotalTime>
  <Words>750</Words>
  <Application>Microsoft Office PowerPoint</Application>
  <PresentationFormat>On-screen Show (4:3)</PresentationFormat>
  <Paragraphs>139</Paragraphs>
  <Slides>16</Slides>
  <Notes>16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9</vt:i4>
      </vt:variant>
      <vt:variant>
        <vt:lpstr>Slide Titles</vt:lpstr>
      </vt:variant>
      <vt:variant>
        <vt:i4>16</vt:i4>
      </vt:variant>
    </vt:vector>
  </HeadingPairs>
  <TitlesOfParts>
    <vt:vector size="33" baseType="lpstr">
      <vt:lpstr>Arial</vt:lpstr>
      <vt:lpstr>Arial Black</vt:lpstr>
      <vt:lpstr>Calibri</vt:lpstr>
      <vt:lpstr>Calibri Light</vt:lpstr>
      <vt:lpstr>Exo Bold</vt:lpstr>
      <vt:lpstr>Exo Medium</vt:lpstr>
      <vt:lpstr>exo Regular</vt:lpstr>
      <vt:lpstr>Wingdings</vt:lpstr>
      <vt:lpstr>Blue and Green</vt:lpstr>
      <vt:lpstr>COST_ppt-16_9-color_1</vt:lpstr>
      <vt:lpstr>1_Blue and Green</vt:lpstr>
      <vt:lpstr>3_Office Theme</vt:lpstr>
      <vt:lpstr>2_Blue and Green</vt:lpstr>
      <vt:lpstr>Blue and Purple</vt:lpstr>
      <vt:lpstr>3_Blue and Green</vt:lpstr>
      <vt:lpstr>4_Blue and Green</vt:lpstr>
      <vt:lpstr>1_COST_ppt-16_9-color_1</vt:lpstr>
      <vt:lpstr>PowerPoint Presentation</vt:lpstr>
      <vt:lpstr>COST mission</vt:lpstr>
      <vt:lpstr>COST - 45 years proven track record in research collaboration</vt:lpstr>
      <vt:lpstr>COST key figures of 2018</vt:lpstr>
      <vt:lpstr>PowerPoint Presentation</vt:lpstr>
      <vt:lpstr>Focused cooperation with COST NNCs</vt:lpstr>
      <vt:lpstr>How it works?</vt:lpstr>
      <vt:lpstr>COST Actions</vt:lpstr>
      <vt:lpstr>COST Actions</vt:lpstr>
      <vt:lpstr>What are the networking tools of a COST Action?</vt:lpstr>
      <vt:lpstr>How to engage with COST?</vt:lpstr>
      <vt:lpstr>PowerPoint Presentation</vt:lpstr>
      <vt:lpstr>Approval process for non-COST country participants</vt:lpstr>
      <vt:lpstr>EaP countries in running COST Actions, May 2019</vt:lpstr>
      <vt:lpstr>PowerPoint Presentation</vt:lpstr>
      <vt:lpstr>Thank you!</vt:lpstr>
    </vt:vector>
  </TitlesOfParts>
  <Company>Vrije Universiteit Amsterdam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Academia Europaea</dc:title>
  <dc:creator>testuser</dc:creator>
  <cp:keywords/>
  <dc:description/>
  <cp:lastModifiedBy>Katalin Alfoldi</cp:lastModifiedBy>
  <cp:revision>1</cp:revision>
  <cp:lastPrinted>2019-05-21T06:52:04Z</cp:lastPrinted>
  <dcterms:created xsi:type="dcterms:W3CDTF">2008-04-07T13:06:20Z</dcterms:created>
  <dcterms:modified xsi:type="dcterms:W3CDTF">2019-06-06T12:38:31Z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0x01010088E60D5342C5604EA83F1281A3C75A1B</vt:lpwstr>
  </property>
  <property fmtid="{D5CDD505-2E9C-101B-9397-08002B2CF9AE}" pid="3" name="Stakeholders">
    <vt:lpwstr/>
  </property>
  <property fmtid="{D5CDD505-2E9C-101B-9397-08002B2CF9AE}" pid="4" name="Process">
    <vt:lpwstr/>
  </property>
  <property fmtid="{D5CDD505-2E9C-101B-9397-08002B2CF9AE}" pid="5" name="Doument_x0020_Type">
    <vt:lpwstr/>
  </property>
  <property fmtid="{D5CDD505-2E9C-101B-9397-08002B2CF9AE}" pid="6" name="Doument Type">
    <vt:lpwstr/>
  </property>
  <property fmtid="{D5CDD505-2E9C-101B-9397-08002B2CF9AE}" pid="7" name="ReportOwner">
    <vt:lpwstr/>
  </property>
  <property fmtid="{D5CDD505-2E9C-101B-9397-08002B2CF9AE}" pid="8" name="j183d2c7879f46cdad1b7768093a4c45">
    <vt:lpwstr/>
  </property>
  <property fmtid="{D5CDD505-2E9C-101B-9397-08002B2CF9AE}" pid="9" name="h683663ddb1648d98d5d829c69644b8b">
    <vt:lpwstr/>
  </property>
  <property fmtid="{D5CDD505-2E9C-101B-9397-08002B2CF9AE}" pid="10" name="GAP">
    <vt:lpwstr/>
  </property>
  <property fmtid="{D5CDD505-2E9C-101B-9397-08002B2CF9AE}" pid="11" name="m6dd6d7cf7dd434e9aac1e6dc36a87ef">
    <vt:lpwstr/>
  </property>
  <property fmtid="{D5CDD505-2E9C-101B-9397-08002B2CF9AE}" pid="12" name="_Version">
    <vt:lpwstr/>
  </property>
  <property fmtid="{D5CDD505-2E9C-101B-9397-08002B2CF9AE}" pid="13" name="k9326ab33cb644c9beade3642bf61ccd">
    <vt:lpwstr/>
  </property>
  <property fmtid="{D5CDD505-2E9C-101B-9397-08002B2CF9AE}" pid="14" name="Geographic Location">
    <vt:lpwstr/>
  </property>
  <property fmtid="{D5CDD505-2E9C-101B-9397-08002B2CF9AE}" pid="15" name="Product/Service">
    <vt:lpwstr/>
  </property>
  <property fmtid="{D5CDD505-2E9C-101B-9397-08002B2CF9AE}" pid="16" name="Domain">
    <vt:lpwstr/>
  </property>
  <property fmtid="{D5CDD505-2E9C-101B-9397-08002B2CF9AE}" pid="17" name="kcdfa49aeaa74483b65ac40edc00c77e">
    <vt:lpwstr/>
  </property>
  <property fmtid="{D5CDD505-2E9C-101B-9397-08002B2CF9AE}" pid="18" name="Action Number">
    <vt:lpwstr/>
  </property>
  <property fmtid="{D5CDD505-2E9C-101B-9397-08002B2CF9AE}" pid="19" name="Meeting/Event Type">
    <vt:lpwstr/>
  </property>
  <property fmtid="{D5CDD505-2E9C-101B-9397-08002B2CF9AE}" pid="20" name="Unit">
    <vt:lpwstr/>
  </property>
  <property fmtid="{D5CDD505-2E9C-101B-9397-08002B2CF9AE}" pid="21" name="kc6b404dcf93409787fa981ff0023991">
    <vt:lpwstr/>
  </property>
  <property fmtid="{D5CDD505-2E9C-101B-9397-08002B2CF9AE}" pid="22" name="Budget Line">
    <vt:lpwstr/>
  </property>
</Properties>
</file>