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256" r:id="rId2"/>
    <p:sldId id="265" r:id="rId3"/>
    <p:sldId id="264" r:id="rId4"/>
    <p:sldId id="266" r:id="rId5"/>
    <p:sldId id="267" r:id="rId6"/>
    <p:sldId id="269" r:id="rId7"/>
    <p:sldId id="270" r:id="rId8"/>
    <p:sldId id="271" r:id="rId9"/>
    <p:sldId id="272" r:id="rId10"/>
    <p:sldId id="268" r:id="rId11"/>
    <p:sldId id="273" r:id="rId12"/>
    <p:sldId id="274" r:id="rId13"/>
    <p:sldId id="275" r:id="rId14"/>
    <p:sldId id="277" r:id="rId15"/>
    <p:sldId id="276" r:id="rId16"/>
  </p:sldIdLst>
  <p:sldSz cx="9144000" cy="5143500" type="screen16x9"/>
  <p:notesSz cx="7315200" cy="96012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showPr>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9DFCC"/>
          </a:solidFill>
        </a:fill>
      </a:tcStyle>
    </a:wholeTbl>
    <a:band2H>
      <a:tcTxStyle/>
      <a:tcStyle>
        <a:tcBdr/>
        <a:fill>
          <a:solidFill>
            <a:srgbClr val="FCF0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BEEC9"/>
              </a:solidFill>
              <a:prstDash val="solid"/>
              <a:round/>
            </a:ln>
          </a:left>
          <a:right>
            <a:ln w="12700" cap="flat">
              <a:solidFill>
                <a:srgbClr val="FBEEC9"/>
              </a:solidFill>
              <a:prstDash val="solid"/>
              <a:round/>
            </a:ln>
          </a:right>
          <a:top>
            <a:ln w="12700" cap="flat">
              <a:solidFill>
                <a:srgbClr val="FBEEC9"/>
              </a:solidFill>
              <a:prstDash val="solid"/>
              <a:round/>
            </a:ln>
          </a:top>
          <a:bottom>
            <a:ln w="12700" cap="flat">
              <a:solidFill>
                <a:srgbClr val="FBEEC9"/>
              </a:solidFill>
              <a:prstDash val="solid"/>
              <a:round/>
            </a:ln>
          </a:bottom>
          <a:insideH>
            <a:ln w="12700" cap="flat">
              <a:solidFill>
                <a:srgbClr val="FBEEC9"/>
              </a:solidFill>
              <a:prstDash val="solid"/>
              <a:round/>
            </a:ln>
          </a:insideH>
          <a:insideV>
            <a:ln w="12700" cap="flat">
              <a:solidFill>
                <a:srgbClr val="FBEEC9"/>
              </a:solidFill>
              <a:prstDash val="solid"/>
              <a:round/>
            </a:ln>
          </a:insideV>
        </a:tcBdr>
        <a:fill>
          <a:solidFill>
            <a:srgbClr val="F9DFCC"/>
          </a:solidFill>
        </a:fill>
      </a:tcStyle>
    </a:wholeTbl>
    <a:band2H>
      <a:tcTxStyle/>
      <a:tcStyle>
        <a:tcBdr/>
        <a:fill>
          <a:solidFill>
            <a:srgbClr val="FCF0E7"/>
          </a:solidFill>
        </a:fill>
      </a:tcStyle>
    </a:band2H>
    <a:firstCol>
      <a:tcTxStyle b="on" i="off">
        <a:fontRef idx="minor">
          <a:srgbClr val="FBEEC9"/>
        </a:fontRef>
        <a:srgbClr val="FBEEC9"/>
      </a:tcTxStyle>
      <a:tcStyle>
        <a:tcBdr>
          <a:left>
            <a:ln w="12700" cap="flat">
              <a:solidFill>
                <a:srgbClr val="FBEEC9"/>
              </a:solidFill>
              <a:prstDash val="solid"/>
              <a:round/>
            </a:ln>
          </a:left>
          <a:right>
            <a:ln w="12700" cap="flat">
              <a:solidFill>
                <a:srgbClr val="FBEEC9"/>
              </a:solidFill>
              <a:prstDash val="solid"/>
              <a:round/>
            </a:ln>
          </a:right>
          <a:top>
            <a:ln w="12700" cap="flat">
              <a:solidFill>
                <a:srgbClr val="FBEEC9"/>
              </a:solidFill>
              <a:prstDash val="solid"/>
              <a:round/>
            </a:ln>
          </a:top>
          <a:bottom>
            <a:ln w="12700" cap="flat">
              <a:solidFill>
                <a:srgbClr val="FBEEC9"/>
              </a:solidFill>
              <a:prstDash val="solid"/>
              <a:round/>
            </a:ln>
          </a:bottom>
          <a:insideH>
            <a:ln w="12700" cap="flat">
              <a:solidFill>
                <a:srgbClr val="FBEEC9"/>
              </a:solidFill>
              <a:prstDash val="solid"/>
              <a:round/>
            </a:ln>
          </a:insideH>
          <a:insideV>
            <a:ln w="12700" cap="flat">
              <a:solidFill>
                <a:srgbClr val="FBEEC9"/>
              </a:solidFill>
              <a:prstDash val="solid"/>
              <a:round/>
            </a:ln>
          </a:insideV>
        </a:tcBdr>
        <a:fill>
          <a:solidFill>
            <a:schemeClr val="accent1"/>
          </a:solidFill>
        </a:fill>
      </a:tcStyle>
    </a:firstCol>
    <a:lastRow>
      <a:tcTxStyle b="on" i="off">
        <a:fontRef idx="minor">
          <a:srgbClr val="FBEEC9"/>
        </a:fontRef>
        <a:srgbClr val="FBEEC9"/>
      </a:tcTxStyle>
      <a:tcStyle>
        <a:tcBdr>
          <a:left>
            <a:ln w="12700" cap="flat">
              <a:solidFill>
                <a:srgbClr val="FBEEC9"/>
              </a:solidFill>
              <a:prstDash val="solid"/>
              <a:round/>
            </a:ln>
          </a:left>
          <a:right>
            <a:ln w="12700" cap="flat">
              <a:solidFill>
                <a:srgbClr val="FBEEC9"/>
              </a:solidFill>
              <a:prstDash val="solid"/>
              <a:round/>
            </a:ln>
          </a:right>
          <a:top>
            <a:ln w="38100" cap="flat">
              <a:solidFill>
                <a:srgbClr val="FBEEC9"/>
              </a:solidFill>
              <a:prstDash val="solid"/>
              <a:round/>
            </a:ln>
          </a:top>
          <a:bottom>
            <a:ln w="12700" cap="flat">
              <a:solidFill>
                <a:srgbClr val="FBEEC9"/>
              </a:solidFill>
              <a:prstDash val="solid"/>
              <a:round/>
            </a:ln>
          </a:bottom>
          <a:insideH>
            <a:ln w="12700" cap="flat">
              <a:solidFill>
                <a:srgbClr val="FBEEC9"/>
              </a:solidFill>
              <a:prstDash val="solid"/>
              <a:round/>
            </a:ln>
          </a:insideH>
          <a:insideV>
            <a:ln w="12700" cap="flat">
              <a:solidFill>
                <a:srgbClr val="FBEEC9"/>
              </a:solidFill>
              <a:prstDash val="solid"/>
              <a:round/>
            </a:ln>
          </a:insideV>
        </a:tcBdr>
        <a:fill>
          <a:solidFill>
            <a:schemeClr val="accent1"/>
          </a:solidFill>
        </a:fill>
      </a:tcStyle>
    </a:lastRow>
    <a:firstRow>
      <a:tcTxStyle b="on" i="off">
        <a:fontRef idx="minor">
          <a:srgbClr val="FBEEC9"/>
        </a:fontRef>
        <a:srgbClr val="FBEEC9"/>
      </a:tcTxStyle>
      <a:tcStyle>
        <a:tcBdr>
          <a:left>
            <a:ln w="12700" cap="flat">
              <a:solidFill>
                <a:srgbClr val="FBEEC9"/>
              </a:solidFill>
              <a:prstDash val="solid"/>
              <a:round/>
            </a:ln>
          </a:left>
          <a:right>
            <a:ln w="12700" cap="flat">
              <a:solidFill>
                <a:srgbClr val="FBEEC9"/>
              </a:solidFill>
              <a:prstDash val="solid"/>
              <a:round/>
            </a:ln>
          </a:right>
          <a:top>
            <a:ln w="12700" cap="flat">
              <a:solidFill>
                <a:srgbClr val="FBEEC9"/>
              </a:solidFill>
              <a:prstDash val="solid"/>
              <a:round/>
            </a:ln>
          </a:top>
          <a:bottom>
            <a:ln w="38100" cap="flat">
              <a:solidFill>
                <a:srgbClr val="FBEEC9"/>
              </a:solidFill>
              <a:prstDash val="solid"/>
              <a:round/>
            </a:ln>
          </a:bottom>
          <a:insideH>
            <a:ln w="12700" cap="flat">
              <a:solidFill>
                <a:srgbClr val="FBEEC9"/>
              </a:solidFill>
              <a:prstDash val="solid"/>
              <a:round/>
            </a:ln>
          </a:insideH>
          <a:insideV>
            <a:ln w="12700" cap="flat">
              <a:solidFill>
                <a:srgbClr val="FBEEC9"/>
              </a:solidFill>
              <a:prstDash val="solid"/>
              <a:round/>
            </a:ln>
          </a:insideV>
        </a:tcBdr>
        <a:fill>
          <a:solidFill>
            <a:schemeClr val="accent1"/>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BEEC9"/>
              </a:solidFill>
              <a:prstDash val="solid"/>
              <a:round/>
            </a:ln>
          </a:left>
          <a:right>
            <a:ln w="12700" cap="flat">
              <a:solidFill>
                <a:srgbClr val="FBEEC9"/>
              </a:solidFill>
              <a:prstDash val="solid"/>
              <a:round/>
            </a:ln>
          </a:right>
          <a:top>
            <a:ln w="12700" cap="flat">
              <a:solidFill>
                <a:srgbClr val="FBEEC9"/>
              </a:solidFill>
              <a:prstDash val="solid"/>
              <a:round/>
            </a:ln>
          </a:top>
          <a:bottom>
            <a:ln w="12700" cap="flat">
              <a:solidFill>
                <a:srgbClr val="FBEEC9"/>
              </a:solidFill>
              <a:prstDash val="solid"/>
              <a:round/>
            </a:ln>
          </a:bottom>
          <a:insideH>
            <a:ln w="12700" cap="flat">
              <a:solidFill>
                <a:srgbClr val="FBEEC9"/>
              </a:solidFill>
              <a:prstDash val="solid"/>
              <a:round/>
            </a:ln>
          </a:insideH>
          <a:insideV>
            <a:ln w="12700" cap="flat">
              <a:solidFill>
                <a:srgbClr val="FBEEC9"/>
              </a:solidFill>
              <a:prstDash val="solid"/>
              <a:round/>
            </a:ln>
          </a:insideV>
        </a:tcBdr>
        <a:fill>
          <a:solidFill>
            <a:srgbClr val="E5DAD7"/>
          </a:solidFill>
        </a:fill>
      </a:tcStyle>
    </a:wholeTbl>
    <a:band2H>
      <a:tcTxStyle/>
      <a:tcStyle>
        <a:tcBdr/>
        <a:fill>
          <a:solidFill>
            <a:srgbClr val="F2EDEC"/>
          </a:solidFill>
        </a:fill>
      </a:tcStyle>
    </a:band2H>
    <a:firstCol>
      <a:tcTxStyle b="on" i="off">
        <a:fontRef idx="minor">
          <a:srgbClr val="FBEEC9"/>
        </a:fontRef>
        <a:srgbClr val="FBEEC9"/>
      </a:tcTxStyle>
      <a:tcStyle>
        <a:tcBdr>
          <a:left>
            <a:ln w="12700" cap="flat">
              <a:solidFill>
                <a:srgbClr val="FBEEC9"/>
              </a:solidFill>
              <a:prstDash val="solid"/>
              <a:round/>
            </a:ln>
          </a:left>
          <a:right>
            <a:ln w="12700" cap="flat">
              <a:solidFill>
                <a:srgbClr val="FBEEC9"/>
              </a:solidFill>
              <a:prstDash val="solid"/>
              <a:round/>
            </a:ln>
          </a:right>
          <a:top>
            <a:ln w="12700" cap="flat">
              <a:solidFill>
                <a:srgbClr val="FBEEC9"/>
              </a:solidFill>
              <a:prstDash val="solid"/>
              <a:round/>
            </a:ln>
          </a:top>
          <a:bottom>
            <a:ln w="12700" cap="flat">
              <a:solidFill>
                <a:srgbClr val="FBEEC9"/>
              </a:solidFill>
              <a:prstDash val="solid"/>
              <a:round/>
            </a:ln>
          </a:bottom>
          <a:insideH>
            <a:ln w="12700" cap="flat">
              <a:solidFill>
                <a:srgbClr val="FBEEC9"/>
              </a:solidFill>
              <a:prstDash val="solid"/>
              <a:round/>
            </a:ln>
          </a:insideH>
          <a:insideV>
            <a:ln w="12700" cap="flat">
              <a:solidFill>
                <a:srgbClr val="FBEEC9"/>
              </a:solidFill>
              <a:prstDash val="solid"/>
              <a:round/>
            </a:ln>
          </a:insideV>
        </a:tcBdr>
        <a:fill>
          <a:solidFill>
            <a:schemeClr val="accent3"/>
          </a:solidFill>
        </a:fill>
      </a:tcStyle>
    </a:firstCol>
    <a:lastRow>
      <a:tcTxStyle b="on" i="off">
        <a:fontRef idx="minor">
          <a:srgbClr val="FBEEC9"/>
        </a:fontRef>
        <a:srgbClr val="FBEEC9"/>
      </a:tcTxStyle>
      <a:tcStyle>
        <a:tcBdr>
          <a:left>
            <a:ln w="12700" cap="flat">
              <a:solidFill>
                <a:srgbClr val="FBEEC9"/>
              </a:solidFill>
              <a:prstDash val="solid"/>
              <a:round/>
            </a:ln>
          </a:left>
          <a:right>
            <a:ln w="12700" cap="flat">
              <a:solidFill>
                <a:srgbClr val="FBEEC9"/>
              </a:solidFill>
              <a:prstDash val="solid"/>
              <a:round/>
            </a:ln>
          </a:right>
          <a:top>
            <a:ln w="38100" cap="flat">
              <a:solidFill>
                <a:srgbClr val="FBEEC9"/>
              </a:solidFill>
              <a:prstDash val="solid"/>
              <a:round/>
            </a:ln>
          </a:top>
          <a:bottom>
            <a:ln w="12700" cap="flat">
              <a:solidFill>
                <a:srgbClr val="FBEEC9"/>
              </a:solidFill>
              <a:prstDash val="solid"/>
              <a:round/>
            </a:ln>
          </a:bottom>
          <a:insideH>
            <a:ln w="12700" cap="flat">
              <a:solidFill>
                <a:srgbClr val="FBEEC9"/>
              </a:solidFill>
              <a:prstDash val="solid"/>
              <a:round/>
            </a:ln>
          </a:insideH>
          <a:insideV>
            <a:ln w="12700" cap="flat">
              <a:solidFill>
                <a:srgbClr val="FBEEC9"/>
              </a:solidFill>
              <a:prstDash val="solid"/>
              <a:round/>
            </a:ln>
          </a:insideV>
        </a:tcBdr>
        <a:fill>
          <a:solidFill>
            <a:schemeClr val="accent3"/>
          </a:solidFill>
        </a:fill>
      </a:tcStyle>
    </a:lastRow>
    <a:firstRow>
      <a:tcTxStyle b="on" i="off">
        <a:fontRef idx="minor">
          <a:srgbClr val="FBEEC9"/>
        </a:fontRef>
        <a:srgbClr val="FBEEC9"/>
      </a:tcTxStyle>
      <a:tcStyle>
        <a:tcBdr>
          <a:left>
            <a:ln w="12700" cap="flat">
              <a:solidFill>
                <a:srgbClr val="FBEEC9"/>
              </a:solidFill>
              <a:prstDash val="solid"/>
              <a:round/>
            </a:ln>
          </a:left>
          <a:right>
            <a:ln w="12700" cap="flat">
              <a:solidFill>
                <a:srgbClr val="FBEEC9"/>
              </a:solidFill>
              <a:prstDash val="solid"/>
              <a:round/>
            </a:ln>
          </a:right>
          <a:top>
            <a:ln w="12700" cap="flat">
              <a:solidFill>
                <a:srgbClr val="FBEEC9"/>
              </a:solidFill>
              <a:prstDash val="solid"/>
              <a:round/>
            </a:ln>
          </a:top>
          <a:bottom>
            <a:ln w="38100" cap="flat">
              <a:solidFill>
                <a:srgbClr val="FBEEC9"/>
              </a:solidFill>
              <a:prstDash val="solid"/>
              <a:round/>
            </a:ln>
          </a:bottom>
          <a:insideH>
            <a:ln w="12700" cap="flat">
              <a:solidFill>
                <a:srgbClr val="FBEEC9"/>
              </a:solidFill>
              <a:prstDash val="solid"/>
              <a:round/>
            </a:ln>
          </a:insideH>
          <a:insideV>
            <a:ln w="12700" cap="flat">
              <a:solidFill>
                <a:srgbClr val="FBEEC9"/>
              </a:solidFill>
              <a:prstDash val="solid"/>
              <a:round/>
            </a:ln>
          </a:insideV>
        </a:tcBdr>
        <a:fill>
          <a:solidFill>
            <a:schemeClr val="accent3"/>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FBEEC9"/>
              </a:solidFill>
              <a:prstDash val="solid"/>
              <a:round/>
            </a:ln>
          </a:left>
          <a:right>
            <a:ln w="12700" cap="flat">
              <a:solidFill>
                <a:srgbClr val="FBEEC9"/>
              </a:solidFill>
              <a:prstDash val="solid"/>
              <a:round/>
            </a:ln>
          </a:right>
          <a:top>
            <a:ln w="12700" cap="flat">
              <a:solidFill>
                <a:srgbClr val="FBEEC9"/>
              </a:solidFill>
              <a:prstDash val="solid"/>
              <a:round/>
            </a:ln>
          </a:top>
          <a:bottom>
            <a:ln w="12700" cap="flat">
              <a:solidFill>
                <a:srgbClr val="FBEEC9"/>
              </a:solidFill>
              <a:prstDash val="solid"/>
              <a:round/>
            </a:ln>
          </a:bottom>
          <a:insideH>
            <a:ln w="12700" cap="flat">
              <a:solidFill>
                <a:srgbClr val="FBEEC9"/>
              </a:solidFill>
              <a:prstDash val="solid"/>
              <a:round/>
            </a:ln>
          </a:insideH>
          <a:insideV>
            <a:ln w="12700" cap="flat">
              <a:solidFill>
                <a:srgbClr val="FBEEC9"/>
              </a:solidFill>
              <a:prstDash val="solid"/>
              <a:round/>
            </a:ln>
          </a:insideV>
        </a:tcBdr>
        <a:fill>
          <a:solidFill>
            <a:srgbClr val="E9D5CB"/>
          </a:solidFill>
        </a:fill>
      </a:tcStyle>
    </a:wholeTbl>
    <a:band2H>
      <a:tcTxStyle/>
      <a:tcStyle>
        <a:tcBdr/>
        <a:fill>
          <a:solidFill>
            <a:srgbClr val="F4EBE7"/>
          </a:solidFill>
        </a:fill>
      </a:tcStyle>
    </a:band2H>
    <a:firstCol>
      <a:tcTxStyle b="on" i="off">
        <a:fontRef idx="minor">
          <a:srgbClr val="FBEEC9"/>
        </a:fontRef>
        <a:srgbClr val="FBEEC9"/>
      </a:tcTxStyle>
      <a:tcStyle>
        <a:tcBdr>
          <a:left>
            <a:ln w="12700" cap="flat">
              <a:solidFill>
                <a:srgbClr val="FBEEC9"/>
              </a:solidFill>
              <a:prstDash val="solid"/>
              <a:round/>
            </a:ln>
          </a:left>
          <a:right>
            <a:ln w="12700" cap="flat">
              <a:solidFill>
                <a:srgbClr val="FBEEC9"/>
              </a:solidFill>
              <a:prstDash val="solid"/>
              <a:round/>
            </a:ln>
          </a:right>
          <a:top>
            <a:ln w="12700" cap="flat">
              <a:solidFill>
                <a:srgbClr val="FBEEC9"/>
              </a:solidFill>
              <a:prstDash val="solid"/>
              <a:round/>
            </a:ln>
          </a:top>
          <a:bottom>
            <a:ln w="12700" cap="flat">
              <a:solidFill>
                <a:srgbClr val="FBEEC9"/>
              </a:solidFill>
              <a:prstDash val="solid"/>
              <a:round/>
            </a:ln>
          </a:bottom>
          <a:insideH>
            <a:ln w="12700" cap="flat">
              <a:solidFill>
                <a:srgbClr val="FBEEC9"/>
              </a:solidFill>
              <a:prstDash val="solid"/>
              <a:round/>
            </a:ln>
          </a:insideH>
          <a:insideV>
            <a:ln w="12700" cap="flat">
              <a:solidFill>
                <a:srgbClr val="FBEEC9"/>
              </a:solidFill>
              <a:prstDash val="solid"/>
              <a:round/>
            </a:ln>
          </a:insideV>
        </a:tcBdr>
        <a:fill>
          <a:solidFill>
            <a:schemeClr val="accent6"/>
          </a:solidFill>
        </a:fill>
      </a:tcStyle>
    </a:firstCol>
    <a:lastRow>
      <a:tcTxStyle b="on" i="off">
        <a:fontRef idx="minor">
          <a:srgbClr val="FBEEC9"/>
        </a:fontRef>
        <a:srgbClr val="FBEEC9"/>
      </a:tcTxStyle>
      <a:tcStyle>
        <a:tcBdr>
          <a:left>
            <a:ln w="12700" cap="flat">
              <a:solidFill>
                <a:srgbClr val="FBEEC9"/>
              </a:solidFill>
              <a:prstDash val="solid"/>
              <a:round/>
            </a:ln>
          </a:left>
          <a:right>
            <a:ln w="12700" cap="flat">
              <a:solidFill>
                <a:srgbClr val="FBEEC9"/>
              </a:solidFill>
              <a:prstDash val="solid"/>
              <a:round/>
            </a:ln>
          </a:right>
          <a:top>
            <a:ln w="38100" cap="flat">
              <a:solidFill>
                <a:srgbClr val="FBEEC9"/>
              </a:solidFill>
              <a:prstDash val="solid"/>
              <a:round/>
            </a:ln>
          </a:top>
          <a:bottom>
            <a:ln w="12700" cap="flat">
              <a:solidFill>
                <a:srgbClr val="FBEEC9"/>
              </a:solidFill>
              <a:prstDash val="solid"/>
              <a:round/>
            </a:ln>
          </a:bottom>
          <a:insideH>
            <a:ln w="12700" cap="flat">
              <a:solidFill>
                <a:srgbClr val="FBEEC9"/>
              </a:solidFill>
              <a:prstDash val="solid"/>
              <a:round/>
            </a:ln>
          </a:insideH>
          <a:insideV>
            <a:ln w="12700" cap="flat">
              <a:solidFill>
                <a:srgbClr val="FBEEC9"/>
              </a:solidFill>
              <a:prstDash val="solid"/>
              <a:round/>
            </a:ln>
          </a:insideV>
        </a:tcBdr>
        <a:fill>
          <a:solidFill>
            <a:schemeClr val="accent6"/>
          </a:solidFill>
        </a:fill>
      </a:tcStyle>
    </a:lastRow>
    <a:firstRow>
      <a:tcTxStyle b="on" i="off">
        <a:fontRef idx="minor">
          <a:srgbClr val="FBEEC9"/>
        </a:fontRef>
        <a:srgbClr val="FBEEC9"/>
      </a:tcTxStyle>
      <a:tcStyle>
        <a:tcBdr>
          <a:left>
            <a:ln w="12700" cap="flat">
              <a:solidFill>
                <a:srgbClr val="FBEEC9"/>
              </a:solidFill>
              <a:prstDash val="solid"/>
              <a:round/>
            </a:ln>
          </a:left>
          <a:right>
            <a:ln w="12700" cap="flat">
              <a:solidFill>
                <a:srgbClr val="FBEEC9"/>
              </a:solidFill>
              <a:prstDash val="solid"/>
              <a:round/>
            </a:ln>
          </a:right>
          <a:top>
            <a:ln w="12700" cap="flat">
              <a:solidFill>
                <a:srgbClr val="FBEEC9"/>
              </a:solidFill>
              <a:prstDash val="solid"/>
              <a:round/>
            </a:ln>
          </a:top>
          <a:bottom>
            <a:ln w="38100" cap="flat">
              <a:solidFill>
                <a:srgbClr val="FBEEC9"/>
              </a:solidFill>
              <a:prstDash val="solid"/>
              <a:round/>
            </a:ln>
          </a:bottom>
          <a:insideH>
            <a:ln w="12700" cap="flat">
              <a:solidFill>
                <a:srgbClr val="FBEEC9"/>
              </a:solidFill>
              <a:prstDash val="solid"/>
              <a:round/>
            </a:ln>
          </a:insideH>
          <a:insideV>
            <a:ln w="12700" cap="flat">
              <a:solidFill>
                <a:srgbClr val="FBEEC9"/>
              </a:solidFill>
              <a:prstDash val="solid"/>
              <a:round/>
            </a:ln>
          </a:insideV>
        </a:tcBdr>
        <a:fill>
          <a:solidFill>
            <a:schemeClr val="accent6"/>
          </a:solidFill>
        </a:fill>
      </a:tcStyle>
    </a:firstRow>
  </a:tblStyle>
  <a:tblStyle styleId="{33BA23B1-9221-436E-865A-0063620EA4FD}"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BEEC9"/>
          </a:solidFill>
        </a:fill>
      </a:tcStyle>
    </a:band2H>
    <a:firstCol>
      <a:tcTxStyle b="on" i="off">
        <a:fontRef idx="minor">
          <a:srgbClr val="FBEEC9"/>
        </a:fontRef>
        <a:srgbClr val="FBEEC9"/>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BEEC9"/>
          </a:solidFill>
        </a:fill>
      </a:tcStyle>
    </a:lastRow>
    <a:firstRow>
      <a:tcTxStyle b="on" i="off">
        <a:fontRef idx="minor">
          <a:srgbClr val="FBEEC9"/>
        </a:fontRef>
        <a:srgbClr val="FBEEC9"/>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FBEEC9"/>
              </a:solidFill>
              <a:prstDash val="solid"/>
              <a:round/>
            </a:ln>
          </a:left>
          <a:right>
            <a:ln w="12700" cap="flat">
              <a:solidFill>
                <a:srgbClr val="FBEEC9"/>
              </a:solidFill>
              <a:prstDash val="solid"/>
              <a:round/>
            </a:ln>
          </a:right>
          <a:top>
            <a:ln w="12700" cap="flat">
              <a:solidFill>
                <a:srgbClr val="FBEEC9"/>
              </a:solidFill>
              <a:prstDash val="solid"/>
              <a:round/>
            </a:ln>
          </a:top>
          <a:bottom>
            <a:ln w="12700" cap="flat">
              <a:solidFill>
                <a:srgbClr val="FBEEC9"/>
              </a:solidFill>
              <a:prstDash val="solid"/>
              <a:round/>
            </a:ln>
          </a:bottom>
          <a:insideH>
            <a:ln w="12700" cap="flat">
              <a:solidFill>
                <a:srgbClr val="FBEEC9"/>
              </a:solidFill>
              <a:prstDash val="solid"/>
              <a:round/>
            </a:ln>
          </a:insideH>
          <a:insideV>
            <a:ln w="12700" cap="flat">
              <a:solidFill>
                <a:srgbClr val="FBEEC9"/>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BEEC9"/>
        </a:fontRef>
        <a:srgbClr val="FBEEC9"/>
      </a:tcTxStyle>
      <a:tcStyle>
        <a:tcBdr>
          <a:left>
            <a:ln w="12700" cap="flat">
              <a:solidFill>
                <a:srgbClr val="FBEEC9"/>
              </a:solidFill>
              <a:prstDash val="solid"/>
              <a:round/>
            </a:ln>
          </a:left>
          <a:right>
            <a:ln w="12700" cap="flat">
              <a:solidFill>
                <a:srgbClr val="FBEEC9"/>
              </a:solidFill>
              <a:prstDash val="solid"/>
              <a:round/>
            </a:ln>
          </a:right>
          <a:top>
            <a:ln w="12700" cap="flat">
              <a:solidFill>
                <a:srgbClr val="FBEEC9"/>
              </a:solidFill>
              <a:prstDash val="solid"/>
              <a:round/>
            </a:ln>
          </a:top>
          <a:bottom>
            <a:ln w="12700" cap="flat">
              <a:solidFill>
                <a:srgbClr val="FBEEC9"/>
              </a:solidFill>
              <a:prstDash val="solid"/>
              <a:round/>
            </a:ln>
          </a:bottom>
          <a:insideH>
            <a:ln w="12700" cap="flat">
              <a:solidFill>
                <a:srgbClr val="FBEEC9"/>
              </a:solidFill>
              <a:prstDash val="solid"/>
              <a:round/>
            </a:ln>
          </a:insideH>
          <a:insideV>
            <a:ln w="12700" cap="flat">
              <a:solidFill>
                <a:srgbClr val="FBEEC9"/>
              </a:solidFill>
              <a:prstDash val="solid"/>
              <a:round/>
            </a:ln>
          </a:insideV>
        </a:tcBdr>
        <a:fill>
          <a:solidFill>
            <a:srgbClr val="000000"/>
          </a:solidFill>
        </a:fill>
      </a:tcStyle>
    </a:firstCol>
    <a:lastRow>
      <a:tcTxStyle b="on" i="off">
        <a:fontRef idx="minor">
          <a:srgbClr val="FBEEC9"/>
        </a:fontRef>
        <a:srgbClr val="FBEEC9"/>
      </a:tcTxStyle>
      <a:tcStyle>
        <a:tcBdr>
          <a:left>
            <a:ln w="12700" cap="flat">
              <a:solidFill>
                <a:srgbClr val="FBEEC9"/>
              </a:solidFill>
              <a:prstDash val="solid"/>
              <a:round/>
            </a:ln>
          </a:left>
          <a:right>
            <a:ln w="12700" cap="flat">
              <a:solidFill>
                <a:srgbClr val="FBEEC9"/>
              </a:solidFill>
              <a:prstDash val="solid"/>
              <a:round/>
            </a:ln>
          </a:right>
          <a:top>
            <a:ln w="38100" cap="flat">
              <a:solidFill>
                <a:srgbClr val="FBEEC9"/>
              </a:solidFill>
              <a:prstDash val="solid"/>
              <a:round/>
            </a:ln>
          </a:top>
          <a:bottom>
            <a:ln w="12700" cap="flat">
              <a:solidFill>
                <a:srgbClr val="FBEEC9"/>
              </a:solidFill>
              <a:prstDash val="solid"/>
              <a:round/>
            </a:ln>
          </a:bottom>
          <a:insideH>
            <a:ln w="12700" cap="flat">
              <a:solidFill>
                <a:srgbClr val="FBEEC9"/>
              </a:solidFill>
              <a:prstDash val="solid"/>
              <a:round/>
            </a:ln>
          </a:insideH>
          <a:insideV>
            <a:ln w="12700" cap="flat">
              <a:solidFill>
                <a:srgbClr val="FBEEC9"/>
              </a:solidFill>
              <a:prstDash val="solid"/>
              <a:round/>
            </a:ln>
          </a:insideV>
        </a:tcBdr>
        <a:fill>
          <a:solidFill>
            <a:srgbClr val="000000"/>
          </a:solidFill>
        </a:fill>
      </a:tcStyle>
    </a:lastRow>
    <a:firstRow>
      <a:tcTxStyle b="on" i="off">
        <a:fontRef idx="minor">
          <a:srgbClr val="FBEEC9"/>
        </a:fontRef>
        <a:srgbClr val="FBEEC9"/>
      </a:tcTxStyle>
      <a:tcStyle>
        <a:tcBdr>
          <a:left>
            <a:ln w="12700" cap="flat">
              <a:solidFill>
                <a:srgbClr val="FBEEC9"/>
              </a:solidFill>
              <a:prstDash val="solid"/>
              <a:round/>
            </a:ln>
          </a:left>
          <a:right>
            <a:ln w="12700" cap="flat">
              <a:solidFill>
                <a:srgbClr val="FBEEC9"/>
              </a:solidFill>
              <a:prstDash val="solid"/>
              <a:round/>
            </a:ln>
          </a:right>
          <a:top>
            <a:ln w="12700" cap="flat">
              <a:solidFill>
                <a:srgbClr val="FBEEC9"/>
              </a:solidFill>
              <a:prstDash val="solid"/>
              <a:round/>
            </a:ln>
          </a:top>
          <a:bottom>
            <a:ln w="38100" cap="flat">
              <a:solidFill>
                <a:srgbClr val="FBEEC9"/>
              </a:solidFill>
              <a:prstDash val="solid"/>
              <a:round/>
            </a:ln>
          </a:bottom>
          <a:insideH>
            <a:ln w="12700" cap="flat">
              <a:solidFill>
                <a:srgbClr val="FBEEC9"/>
              </a:solidFill>
              <a:prstDash val="solid"/>
              <a:round/>
            </a:ln>
          </a:insideH>
          <a:insideV>
            <a:ln w="12700" cap="flat">
              <a:solidFill>
                <a:srgbClr val="FBEEC9"/>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1254" y="-96"/>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1" name="Shape 241"/>
          <p:cNvSpPr>
            <a:spLocks noGrp="1" noRot="1" noChangeAspect="1"/>
          </p:cNvSpPr>
          <p:nvPr>
            <p:ph type="sldImg"/>
          </p:nvPr>
        </p:nvSpPr>
        <p:spPr>
          <a:xfrm>
            <a:off x="457200" y="720725"/>
            <a:ext cx="6400800" cy="3600450"/>
          </a:xfrm>
          <a:prstGeom prst="rect">
            <a:avLst/>
          </a:prstGeom>
        </p:spPr>
        <p:txBody>
          <a:bodyPr lIns="96661" tIns="48331" rIns="96661" bIns="48331"/>
          <a:lstStyle/>
          <a:p>
            <a:endParaRPr/>
          </a:p>
        </p:txBody>
      </p:sp>
      <p:sp>
        <p:nvSpPr>
          <p:cNvPr id="242" name="Shape 242"/>
          <p:cNvSpPr>
            <a:spLocks noGrp="1"/>
          </p:cNvSpPr>
          <p:nvPr>
            <p:ph type="body" sz="quarter" idx="1"/>
          </p:nvPr>
        </p:nvSpPr>
        <p:spPr>
          <a:xfrm>
            <a:off x="975360" y="4560570"/>
            <a:ext cx="5364480" cy="4320540"/>
          </a:xfrm>
          <a:prstGeom prst="rect">
            <a:avLst/>
          </a:prstGeom>
        </p:spPr>
        <p:txBody>
          <a:bodyPr lIns="96661" tIns="48331" rIns="96661" bIns="48331"/>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18" name="Rectangle 14"/>
          <p:cNvSpPr/>
          <p:nvPr/>
        </p:nvSpPr>
        <p:spPr>
          <a:xfrm>
            <a:off x="0" y="5029200"/>
            <a:ext cx="9144000" cy="1143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9" name="Rectangle 18"/>
          <p:cNvSpPr/>
          <p:nvPr/>
        </p:nvSpPr>
        <p:spPr>
          <a:xfrm>
            <a:off x="8991600" y="2284"/>
            <a:ext cx="152400" cy="5143505"/>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20" name="Rectangle 17"/>
          <p:cNvSpPr/>
          <p:nvPr/>
        </p:nvSpPr>
        <p:spPr>
          <a:xfrm>
            <a:off x="0" y="0"/>
            <a:ext cx="152400" cy="51435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21" name="Rectangle 15"/>
          <p:cNvSpPr/>
          <p:nvPr/>
        </p:nvSpPr>
        <p:spPr>
          <a:xfrm>
            <a:off x="0" y="-1066800"/>
            <a:ext cx="9144000" cy="188595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22" name="Rectangle 11"/>
          <p:cNvSpPr/>
          <p:nvPr/>
        </p:nvSpPr>
        <p:spPr>
          <a:xfrm>
            <a:off x="146303" y="4793743"/>
            <a:ext cx="8833106" cy="232173"/>
          </a:xfrm>
          <a:prstGeom prst="rect">
            <a:avLst/>
          </a:prstGeom>
          <a:blipFill>
            <a:blip r:embed="rId2" cstate="print"/>
            <a:stretch>
              <a:fillRect/>
            </a:stretch>
          </a:blip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23" name="Body Level One…"/>
          <p:cNvSpPr txBox="1">
            <a:spLocks noGrp="1"/>
          </p:cNvSpPr>
          <p:nvPr>
            <p:ph type="body" sz="quarter" idx="1"/>
          </p:nvPr>
        </p:nvSpPr>
        <p:spPr>
          <a:xfrm>
            <a:off x="1371600" y="2114550"/>
            <a:ext cx="6400800" cy="1314450"/>
          </a:xfrm>
          <a:prstGeom prst="rect">
            <a:avLst/>
          </a:prstGeom>
        </p:spPr>
        <p:txBody>
          <a:bodyPr/>
          <a:lstStyle>
            <a:lvl1pPr marL="0" indent="0" algn="ctr">
              <a:spcBef>
                <a:spcPts val="300"/>
              </a:spcBef>
              <a:buClrTx/>
              <a:buSzTx/>
              <a:buNone/>
              <a:defRPr sz="1600" b="1" cap="all" spc="250">
                <a:solidFill>
                  <a:srgbClr val="4E3B30"/>
                </a:solidFill>
              </a:defRPr>
            </a:lvl1pPr>
            <a:lvl2pPr marL="0" indent="0" algn="ctr">
              <a:spcBef>
                <a:spcPts val="300"/>
              </a:spcBef>
              <a:buClrTx/>
              <a:buSzTx/>
              <a:buNone/>
              <a:defRPr sz="1600" b="1" cap="all" spc="250">
                <a:solidFill>
                  <a:srgbClr val="4E3B30"/>
                </a:solidFill>
              </a:defRPr>
            </a:lvl2pPr>
            <a:lvl3pPr marL="0" indent="0" algn="ctr">
              <a:spcBef>
                <a:spcPts val="300"/>
              </a:spcBef>
              <a:buClrTx/>
              <a:buSzTx/>
              <a:buNone/>
              <a:defRPr sz="1600" b="1" cap="all" spc="250">
                <a:solidFill>
                  <a:srgbClr val="4E3B30"/>
                </a:solidFill>
              </a:defRPr>
            </a:lvl3pPr>
            <a:lvl4pPr marL="0" indent="0" algn="ctr">
              <a:spcBef>
                <a:spcPts val="300"/>
              </a:spcBef>
              <a:buClrTx/>
              <a:buSzTx/>
              <a:buNone/>
              <a:defRPr sz="1600" b="1" cap="all" spc="250">
                <a:solidFill>
                  <a:srgbClr val="4E3B30"/>
                </a:solidFill>
              </a:defRPr>
            </a:lvl4pPr>
            <a:lvl5pPr marL="0" indent="0" algn="ctr">
              <a:spcBef>
                <a:spcPts val="300"/>
              </a:spcBef>
              <a:buClrTx/>
              <a:buSzTx/>
              <a:buNone/>
              <a:defRPr sz="1600" b="1" cap="all" spc="250">
                <a:solidFill>
                  <a:srgbClr val="4E3B30"/>
                </a:solidFill>
              </a:defRPr>
            </a:lvl5pPr>
          </a:lstStyle>
          <a:p>
            <a:r>
              <a:t>Body Level One</a:t>
            </a:r>
          </a:p>
          <a:p>
            <a:pPr lvl="1"/>
            <a:r>
              <a:t>Body Level Two</a:t>
            </a:r>
          </a:p>
          <a:p>
            <a:pPr lvl="2"/>
            <a:r>
              <a:t>Body Level Three</a:t>
            </a:r>
          </a:p>
          <a:p>
            <a:pPr lvl="3"/>
            <a:r>
              <a:t>Body Level Four</a:t>
            </a:r>
          </a:p>
          <a:p>
            <a:pPr lvl="4"/>
            <a:r>
              <a:t>Body Level Five</a:t>
            </a:r>
          </a:p>
        </p:txBody>
      </p:sp>
      <p:sp>
        <p:nvSpPr>
          <p:cNvPr id="24" name="Straight Connector 6"/>
          <p:cNvSpPr/>
          <p:nvPr/>
        </p:nvSpPr>
        <p:spPr>
          <a:xfrm>
            <a:off x="142747" y="824483"/>
            <a:ext cx="8858506" cy="1"/>
          </a:xfrm>
          <a:prstGeom prst="line">
            <a:avLst/>
          </a:prstGeom>
          <a:ln w="11430">
            <a:solidFill>
              <a:srgbClr val="9F7A70"/>
            </a:solidFill>
            <a:prstDash val="sysDash"/>
          </a:ln>
        </p:spPr>
        <p:txBody>
          <a:bodyPr lIns="45718" tIns="45718" rIns="45718" bIns="45718"/>
          <a:lstStyle/>
          <a:p>
            <a:endParaRPr/>
          </a:p>
        </p:txBody>
      </p:sp>
      <p:sp>
        <p:nvSpPr>
          <p:cNvPr id="25" name="Rectangle 9"/>
          <p:cNvSpPr/>
          <p:nvPr/>
        </p:nvSpPr>
        <p:spPr>
          <a:xfrm>
            <a:off x="152399" y="114297"/>
            <a:ext cx="8833106" cy="4910334"/>
          </a:xfrm>
          <a:prstGeom prst="rect">
            <a:avLst/>
          </a:prstGeom>
          <a:ln>
            <a:solidFill>
              <a:srgbClr val="9F7A70"/>
            </a:solidFill>
            <a:miter/>
          </a:ln>
        </p:spPr>
        <p:txBody>
          <a:bodyPr lIns="45718" tIns="45718" rIns="45718" bIns="45718" anchor="ctr"/>
          <a:lstStyle/>
          <a:p>
            <a:pPr>
              <a:defRPr>
                <a:latin typeface="Georgia"/>
                <a:ea typeface="Georgia"/>
                <a:cs typeface="Georgia"/>
                <a:sym typeface="Georgia"/>
              </a:defRPr>
            </a:pPr>
            <a:endParaRPr/>
          </a:p>
        </p:txBody>
      </p:sp>
      <p:sp>
        <p:nvSpPr>
          <p:cNvPr id="26" name="Title Text"/>
          <p:cNvSpPr txBox="1">
            <a:spLocks noGrp="1"/>
          </p:cNvSpPr>
          <p:nvPr>
            <p:ph type="title"/>
          </p:nvPr>
        </p:nvSpPr>
        <p:spPr>
          <a:xfrm>
            <a:off x="676655" y="123239"/>
            <a:ext cx="7772401" cy="626569"/>
          </a:xfrm>
          <a:prstGeom prst="rect">
            <a:avLst/>
          </a:prstGeom>
        </p:spPr>
        <p:txBody>
          <a:bodyPr/>
          <a:lstStyle>
            <a:lvl1pPr>
              <a:defRPr sz="4200">
                <a:solidFill>
                  <a:srgbClr val="C00000"/>
                </a:solidFill>
              </a:defRPr>
            </a:lvl1pPr>
          </a:lstStyle>
          <a:p>
            <a:r>
              <a:t>Title Text</a:t>
            </a:r>
          </a:p>
        </p:txBody>
      </p:sp>
      <p:pic>
        <p:nvPicPr>
          <p:cNvPr id="27" name="Picture 2" descr="Picture 2"/>
          <p:cNvPicPr>
            <a:picLocks noChangeAspect="1"/>
          </p:cNvPicPr>
          <p:nvPr/>
        </p:nvPicPr>
        <p:blipFill>
          <a:blip r:embed="rId3" cstate="print">
            <a:extLst/>
          </a:blip>
          <a:stretch>
            <a:fillRect/>
          </a:stretch>
        </p:blipFill>
        <p:spPr>
          <a:xfrm>
            <a:off x="4258054" y="609943"/>
            <a:ext cx="609603" cy="505282"/>
          </a:xfrm>
          <a:prstGeom prst="rect">
            <a:avLst/>
          </a:prstGeom>
          <a:ln w="12700">
            <a:miter lim="400000"/>
          </a:ln>
        </p:spPr>
      </p:pic>
      <p:sp>
        <p:nvSpPr>
          <p:cNvPr id="28"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Vertical Title and Text">
    <p:spTree>
      <p:nvGrpSpPr>
        <p:cNvPr id="1" name=""/>
        <p:cNvGrpSpPr/>
        <p:nvPr/>
      </p:nvGrpSpPr>
      <p:grpSpPr>
        <a:xfrm>
          <a:off x="0" y="0"/>
          <a:ext cx="0" cy="0"/>
          <a:chOff x="0" y="0"/>
          <a:chExt cx="0" cy="0"/>
        </a:xfrm>
      </p:grpSpPr>
      <p:sp>
        <p:nvSpPr>
          <p:cNvPr id="181" name="Rectangle 6"/>
          <p:cNvSpPr/>
          <p:nvPr/>
        </p:nvSpPr>
        <p:spPr>
          <a:xfrm>
            <a:off x="0" y="5029200"/>
            <a:ext cx="9144000" cy="1143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82" name="Rectangle 7"/>
          <p:cNvSpPr/>
          <p:nvPr/>
        </p:nvSpPr>
        <p:spPr>
          <a:xfrm>
            <a:off x="7010400" y="0"/>
            <a:ext cx="2133600" cy="51435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83" name="Rectangle 8"/>
          <p:cNvSpPr/>
          <p:nvPr/>
        </p:nvSpPr>
        <p:spPr>
          <a:xfrm>
            <a:off x="0" y="-3"/>
            <a:ext cx="9144000" cy="116592"/>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84" name="Rectangle 9"/>
          <p:cNvSpPr/>
          <p:nvPr/>
        </p:nvSpPr>
        <p:spPr>
          <a:xfrm>
            <a:off x="0" y="0"/>
            <a:ext cx="152400" cy="51435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85" name="Rectangle 10"/>
          <p:cNvSpPr/>
          <p:nvPr/>
        </p:nvSpPr>
        <p:spPr>
          <a:xfrm>
            <a:off x="146303" y="4793743"/>
            <a:ext cx="8833106" cy="232173"/>
          </a:xfrm>
          <a:prstGeom prst="rect">
            <a:avLst/>
          </a:prstGeom>
          <a:solidFill>
            <a:schemeClr val="accent3"/>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86" name="Rectangle 11"/>
          <p:cNvSpPr/>
          <p:nvPr/>
        </p:nvSpPr>
        <p:spPr>
          <a:xfrm>
            <a:off x="152399" y="116583"/>
            <a:ext cx="8833106" cy="4910334"/>
          </a:xfrm>
          <a:prstGeom prst="rect">
            <a:avLst/>
          </a:prstGeom>
          <a:ln>
            <a:solidFill>
              <a:srgbClr val="9F7A70"/>
            </a:solidFill>
            <a:miter/>
          </a:ln>
        </p:spPr>
        <p:txBody>
          <a:bodyPr lIns="45718" tIns="45718" rIns="45718" bIns="45718" anchor="ctr"/>
          <a:lstStyle/>
          <a:p>
            <a:pPr>
              <a:defRPr>
                <a:latin typeface="Georgia"/>
                <a:ea typeface="Georgia"/>
                <a:cs typeface="Georgia"/>
                <a:sym typeface="Georgia"/>
              </a:defRPr>
            </a:pPr>
            <a:endParaRPr/>
          </a:p>
        </p:txBody>
      </p:sp>
      <p:sp>
        <p:nvSpPr>
          <p:cNvPr id="187" name="Straight Connector 12"/>
          <p:cNvSpPr/>
          <p:nvPr/>
        </p:nvSpPr>
        <p:spPr>
          <a:xfrm flipH="1">
            <a:off x="7145146" y="117218"/>
            <a:ext cx="1" cy="4684019"/>
          </a:xfrm>
          <a:prstGeom prst="line">
            <a:avLst/>
          </a:prstGeom>
          <a:ln>
            <a:solidFill>
              <a:srgbClr val="9F7A70"/>
            </a:solidFill>
            <a:prstDash val="sysDash"/>
          </a:ln>
        </p:spPr>
        <p:txBody>
          <a:bodyPr lIns="45718" tIns="45718" rIns="45718" bIns="45718"/>
          <a:lstStyle/>
          <a:p>
            <a:endParaRPr/>
          </a:p>
        </p:txBody>
      </p:sp>
      <p:sp>
        <p:nvSpPr>
          <p:cNvPr id="188" name="Oval 13"/>
          <p:cNvSpPr/>
          <p:nvPr/>
        </p:nvSpPr>
        <p:spPr>
          <a:xfrm>
            <a:off x="6839711" y="2194322"/>
            <a:ext cx="609605" cy="457205"/>
          </a:xfrm>
          <a:prstGeom prst="ellipse">
            <a:avLst/>
          </a:prstGeom>
          <a:solidFill>
            <a:srgbClr val="FFFFFF"/>
          </a:solidFill>
          <a:ln w="12700">
            <a:miter lim="400000"/>
          </a:ln>
        </p:spPr>
        <p:txBody>
          <a:bodyPr lIns="45718" tIns="45718" rIns="45718" bIns="45718" anchor="ctr"/>
          <a:lstStyle/>
          <a:p>
            <a:pPr algn="ctr">
              <a:defRPr>
                <a:solidFill>
                  <a:srgbClr val="FFFFFF"/>
                </a:solidFill>
                <a:latin typeface="Georgia"/>
                <a:ea typeface="Georgia"/>
                <a:cs typeface="Georgia"/>
                <a:sym typeface="Georgia"/>
              </a:defRPr>
            </a:pPr>
            <a:endParaRPr/>
          </a:p>
        </p:txBody>
      </p:sp>
      <p:sp>
        <p:nvSpPr>
          <p:cNvPr id="189" name="Oval 14"/>
          <p:cNvSpPr/>
          <p:nvPr/>
        </p:nvSpPr>
        <p:spPr>
          <a:xfrm>
            <a:off x="6934200" y="2265188"/>
            <a:ext cx="420624" cy="315473"/>
          </a:xfrm>
          <a:prstGeom prst="ellipse">
            <a:avLst/>
          </a:prstGeom>
          <a:solidFill>
            <a:srgbClr val="FFFFFF"/>
          </a:solidFill>
          <a:ln w="50800" cap="rnd">
            <a:solidFill>
              <a:srgbClr val="9F7A70"/>
            </a:solidFill>
          </a:ln>
        </p:spPr>
        <p:txBody>
          <a:bodyPr lIns="45718" tIns="45718" rIns="45718" bIns="45718" anchor="ctr"/>
          <a:lstStyle/>
          <a:p>
            <a:pPr algn="ctr">
              <a:defRPr>
                <a:solidFill>
                  <a:srgbClr val="FFFFFF"/>
                </a:solidFill>
                <a:latin typeface="Georgia"/>
                <a:ea typeface="Georgia"/>
                <a:cs typeface="Georgia"/>
                <a:sym typeface="Georgia"/>
              </a:defRPr>
            </a:pPr>
            <a:endParaRPr/>
          </a:p>
        </p:txBody>
      </p:sp>
      <p:sp>
        <p:nvSpPr>
          <p:cNvPr id="190" name="Body Level One…"/>
          <p:cNvSpPr txBox="1">
            <a:spLocks noGrp="1"/>
          </p:cNvSpPr>
          <p:nvPr>
            <p:ph type="body" idx="1"/>
          </p:nvPr>
        </p:nvSpPr>
        <p:spPr>
          <a:xfrm>
            <a:off x="304800" y="228600"/>
            <a:ext cx="6553200" cy="43660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91" name="Title Text"/>
          <p:cNvSpPr txBox="1">
            <a:spLocks noGrp="1"/>
          </p:cNvSpPr>
          <p:nvPr>
            <p:ph type="title"/>
          </p:nvPr>
        </p:nvSpPr>
        <p:spPr>
          <a:xfrm>
            <a:off x="7391400" y="228600"/>
            <a:ext cx="1447800" cy="4388647"/>
          </a:xfrm>
          <a:prstGeom prst="rect">
            <a:avLst/>
          </a:prstGeom>
        </p:spPr>
        <p:txBody>
          <a:bodyPr/>
          <a:lstStyle/>
          <a:p>
            <a:r>
              <a:t>Title Text</a:t>
            </a:r>
          </a:p>
        </p:txBody>
      </p:sp>
      <p:sp>
        <p:nvSpPr>
          <p:cNvPr id="192" name="Slide Number"/>
          <p:cNvSpPr txBox="1">
            <a:spLocks noGrp="1"/>
          </p:cNvSpPr>
          <p:nvPr>
            <p:ph type="sldNum" sz="quarter" idx="2"/>
          </p:nvPr>
        </p:nvSpPr>
        <p:spPr>
          <a:xfrm>
            <a:off x="6915911" y="2257425"/>
            <a:ext cx="342671" cy="358137"/>
          </a:xfrm>
          <a:prstGeom prst="rect">
            <a:avLst/>
          </a:prstGeom>
        </p:spPr>
        <p:txBody>
          <a:bodyPr anchor="t"/>
          <a:lstStyle>
            <a:lvl1pPr algn="l">
              <a:defRPr sz="1800"/>
            </a:lvl1pPr>
          </a:lstStyle>
          <a:p>
            <a:fld id="{86CB4B4D-7CA3-9044-876B-883B54F8677D}" type="slidenum">
              <a:rPr/>
              <a:pPr/>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sp>
        <p:nvSpPr>
          <p:cNvPr id="199" name="Rectangle 16"/>
          <p:cNvSpPr/>
          <p:nvPr/>
        </p:nvSpPr>
        <p:spPr>
          <a:xfrm>
            <a:off x="0" y="5029200"/>
            <a:ext cx="9144000" cy="1143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200" name="Rectangle 15"/>
          <p:cNvSpPr/>
          <p:nvPr/>
        </p:nvSpPr>
        <p:spPr>
          <a:xfrm>
            <a:off x="0" y="1"/>
            <a:ext cx="9144000" cy="1045028"/>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201" name="Rectangle 17"/>
          <p:cNvSpPr/>
          <p:nvPr/>
        </p:nvSpPr>
        <p:spPr>
          <a:xfrm>
            <a:off x="0" y="0"/>
            <a:ext cx="152400" cy="51435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202" name="Rectangle 18"/>
          <p:cNvSpPr/>
          <p:nvPr/>
        </p:nvSpPr>
        <p:spPr>
          <a:xfrm>
            <a:off x="8991600" y="0"/>
            <a:ext cx="152400" cy="51435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203" name="Rectangle 8"/>
          <p:cNvSpPr/>
          <p:nvPr/>
        </p:nvSpPr>
        <p:spPr>
          <a:xfrm>
            <a:off x="149351" y="4791288"/>
            <a:ext cx="8833106" cy="232173"/>
          </a:xfrm>
          <a:prstGeom prst="rect">
            <a:avLst/>
          </a:prstGeom>
          <a:blipFill>
            <a:blip r:embed="rId2" cstate="print"/>
            <a:stretch>
              <a:fillRect/>
            </a:stretch>
          </a:blip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204" name="Rectangle 7"/>
          <p:cNvSpPr/>
          <p:nvPr/>
        </p:nvSpPr>
        <p:spPr>
          <a:xfrm>
            <a:off x="152399" y="116583"/>
            <a:ext cx="8833106" cy="4910334"/>
          </a:xfrm>
          <a:prstGeom prst="rect">
            <a:avLst/>
          </a:prstGeom>
          <a:ln>
            <a:solidFill>
              <a:srgbClr val="9F7A70"/>
            </a:solidFill>
            <a:miter/>
          </a:ln>
        </p:spPr>
        <p:txBody>
          <a:bodyPr lIns="45718" tIns="45718" rIns="45718" bIns="45718" anchor="ctr"/>
          <a:lstStyle/>
          <a:p>
            <a:pPr>
              <a:defRPr>
                <a:latin typeface="Georgia"/>
                <a:ea typeface="Georgia"/>
                <a:cs typeface="Georgia"/>
                <a:sym typeface="Georgia"/>
              </a:defRPr>
            </a:pPr>
            <a:endParaRPr/>
          </a:p>
        </p:txBody>
      </p:sp>
      <p:sp>
        <p:nvSpPr>
          <p:cNvPr id="205" name="Straight Connector 9"/>
          <p:cNvSpPr/>
          <p:nvPr/>
        </p:nvSpPr>
        <p:spPr>
          <a:xfrm>
            <a:off x="152399" y="957556"/>
            <a:ext cx="8833106" cy="1"/>
          </a:xfrm>
          <a:prstGeom prst="line">
            <a:avLst/>
          </a:prstGeom>
          <a:ln>
            <a:solidFill>
              <a:srgbClr val="9F7A70"/>
            </a:solidFill>
            <a:prstDash val="sysDash"/>
          </a:ln>
        </p:spPr>
        <p:txBody>
          <a:bodyPr lIns="45718" tIns="45718" rIns="45718" bIns="45718"/>
          <a:lstStyle/>
          <a:p>
            <a:endParaRPr/>
          </a:p>
        </p:txBody>
      </p:sp>
      <p:sp>
        <p:nvSpPr>
          <p:cNvPr id="206" name="Oval 11"/>
          <p:cNvSpPr/>
          <p:nvPr/>
        </p:nvSpPr>
        <p:spPr>
          <a:xfrm>
            <a:off x="4267200" y="717027"/>
            <a:ext cx="609600" cy="457205"/>
          </a:xfrm>
          <a:prstGeom prst="ellipse">
            <a:avLst/>
          </a:prstGeom>
          <a:solidFill>
            <a:srgbClr val="FFFFFF"/>
          </a:solidFill>
          <a:ln w="12700">
            <a:miter lim="400000"/>
          </a:ln>
        </p:spPr>
        <p:txBody>
          <a:bodyPr lIns="45718" tIns="45718" rIns="45718" bIns="45718" anchor="ctr"/>
          <a:lstStyle/>
          <a:p>
            <a:pPr algn="ctr">
              <a:defRPr>
                <a:solidFill>
                  <a:srgbClr val="FFFFFF"/>
                </a:solidFill>
                <a:latin typeface="Georgia"/>
                <a:ea typeface="Georgia"/>
                <a:cs typeface="Georgia"/>
                <a:sym typeface="Georgia"/>
              </a:defRPr>
            </a:pPr>
            <a:endParaRPr/>
          </a:p>
        </p:txBody>
      </p:sp>
      <p:sp>
        <p:nvSpPr>
          <p:cNvPr id="207" name="Title Text"/>
          <p:cNvSpPr txBox="1">
            <a:spLocks noGrp="1"/>
          </p:cNvSpPr>
          <p:nvPr>
            <p:ph type="title"/>
          </p:nvPr>
        </p:nvSpPr>
        <p:spPr>
          <a:prstGeom prst="rect">
            <a:avLst/>
          </a:prstGeom>
        </p:spPr>
        <p:txBody>
          <a:bodyPr/>
          <a:lstStyle/>
          <a:p>
            <a:r>
              <a:t>Title Text</a:t>
            </a:r>
          </a:p>
        </p:txBody>
      </p:sp>
      <p:sp>
        <p:nvSpPr>
          <p:cNvPr id="208"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09"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16" name="Rectangle 14"/>
          <p:cNvSpPr/>
          <p:nvPr/>
        </p:nvSpPr>
        <p:spPr>
          <a:xfrm>
            <a:off x="0" y="5029200"/>
            <a:ext cx="9144000" cy="1143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217" name="Rectangle 18"/>
          <p:cNvSpPr/>
          <p:nvPr/>
        </p:nvSpPr>
        <p:spPr>
          <a:xfrm>
            <a:off x="8991600" y="2284"/>
            <a:ext cx="152400" cy="5143505"/>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218" name="Rectangle 17"/>
          <p:cNvSpPr/>
          <p:nvPr/>
        </p:nvSpPr>
        <p:spPr>
          <a:xfrm>
            <a:off x="0" y="0"/>
            <a:ext cx="152400" cy="51435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219" name="Rectangle 15"/>
          <p:cNvSpPr/>
          <p:nvPr/>
        </p:nvSpPr>
        <p:spPr>
          <a:xfrm>
            <a:off x="0" y="-1066800"/>
            <a:ext cx="9144000" cy="188595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220" name="Rectangle 11"/>
          <p:cNvSpPr/>
          <p:nvPr/>
        </p:nvSpPr>
        <p:spPr>
          <a:xfrm>
            <a:off x="146303" y="4793743"/>
            <a:ext cx="8833106" cy="232173"/>
          </a:xfrm>
          <a:prstGeom prst="rect">
            <a:avLst/>
          </a:prstGeom>
          <a:blipFill>
            <a:blip r:embed="rId2" cstate="print"/>
            <a:stretch>
              <a:fillRect/>
            </a:stretch>
          </a:blip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221" name="Body Level One…"/>
          <p:cNvSpPr txBox="1">
            <a:spLocks noGrp="1"/>
          </p:cNvSpPr>
          <p:nvPr>
            <p:ph type="body" sz="quarter" idx="1"/>
          </p:nvPr>
        </p:nvSpPr>
        <p:spPr>
          <a:xfrm>
            <a:off x="1371600" y="2114550"/>
            <a:ext cx="6400800" cy="1314450"/>
          </a:xfrm>
          <a:prstGeom prst="rect">
            <a:avLst/>
          </a:prstGeom>
        </p:spPr>
        <p:txBody>
          <a:bodyPr/>
          <a:lstStyle>
            <a:lvl1pPr marL="0" indent="0" algn="ctr">
              <a:spcBef>
                <a:spcPts val="300"/>
              </a:spcBef>
              <a:buClrTx/>
              <a:buSzTx/>
              <a:buNone/>
              <a:defRPr sz="1600" b="1" cap="all" spc="250">
                <a:solidFill>
                  <a:srgbClr val="4E3B30"/>
                </a:solidFill>
              </a:defRPr>
            </a:lvl1pPr>
            <a:lvl2pPr marL="0" indent="0" algn="ctr">
              <a:spcBef>
                <a:spcPts val="300"/>
              </a:spcBef>
              <a:buClrTx/>
              <a:buSzTx/>
              <a:buNone/>
              <a:defRPr sz="1600" b="1" cap="all" spc="250">
                <a:solidFill>
                  <a:srgbClr val="4E3B30"/>
                </a:solidFill>
              </a:defRPr>
            </a:lvl2pPr>
            <a:lvl3pPr marL="0" indent="0" algn="ctr">
              <a:spcBef>
                <a:spcPts val="300"/>
              </a:spcBef>
              <a:buClrTx/>
              <a:buSzTx/>
              <a:buNone/>
              <a:defRPr sz="1600" b="1" cap="all" spc="250">
                <a:solidFill>
                  <a:srgbClr val="4E3B30"/>
                </a:solidFill>
              </a:defRPr>
            </a:lvl3pPr>
            <a:lvl4pPr marL="0" indent="0" algn="ctr">
              <a:spcBef>
                <a:spcPts val="300"/>
              </a:spcBef>
              <a:buClrTx/>
              <a:buSzTx/>
              <a:buNone/>
              <a:defRPr sz="1600" b="1" cap="all" spc="250">
                <a:solidFill>
                  <a:srgbClr val="4E3B30"/>
                </a:solidFill>
              </a:defRPr>
            </a:lvl4pPr>
            <a:lvl5pPr marL="0" indent="0" algn="ctr">
              <a:spcBef>
                <a:spcPts val="300"/>
              </a:spcBef>
              <a:buClrTx/>
              <a:buSzTx/>
              <a:buNone/>
              <a:defRPr sz="1600" b="1" cap="all" spc="250">
                <a:solidFill>
                  <a:srgbClr val="4E3B30"/>
                </a:solidFill>
              </a:defRPr>
            </a:lvl5pPr>
          </a:lstStyle>
          <a:p>
            <a:r>
              <a:t>Body Level One</a:t>
            </a:r>
          </a:p>
          <a:p>
            <a:pPr lvl="1"/>
            <a:r>
              <a:t>Body Level Two</a:t>
            </a:r>
          </a:p>
          <a:p>
            <a:pPr lvl="2"/>
            <a:r>
              <a:t>Body Level Three</a:t>
            </a:r>
          </a:p>
          <a:p>
            <a:pPr lvl="3"/>
            <a:r>
              <a:t>Body Level Four</a:t>
            </a:r>
          </a:p>
          <a:p>
            <a:pPr lvl="4"/>
            <a:r>
              <a:t>Body Level Five</a:t>
            </a:r>
          </a:p>
        </p:txBody>
      </p:sp>
      <p:sp>
        <p:nvSpPr>
          <p:cNvPr id="222" name="Straight Connector 6"/>
          <p:cNvSpPr/>
          <p:nvPr/>
        </p:nvSpPr>
        <p:spPr>
          <a:xfrm>
            <a:off x="142747" y="824483"/>
            <a:ext cx="8858506" cy="1"/>
          </a:xfrm>
          <a:prstGeom prst="line">
            <a:avLst/>
          </a:prstGeom>
          <a:ln w="11430">
            <a:solidFill>
              <a:srgbClr val="9F7A70"/>
            </a:solidFill>
            <a:prstDash val="sysDash"/>
          </a:ln>
        </p:spPr>
        <p:txBody>
          <a:bodyPr lIns="45718" tIns="45718" rIns="45718" bIns="45718"/>
          <a:lstStyle/>
          <a:p>
            <a:endParaRPr/>
          </a:p>
        </p:txBody>
      </p:sp>
      <p:sp>
        <p:nvSpPr>
          <p:cNvPr id="223" name="Rectangle 9"/>
          <p:cNvSpPr/>
          <p:nvPr/>
        </p:nvSpPr>
        <p:spPr>
          <a:xfrm>
            <a:off x="152399" y="114297"/>
            <a:ext cx="8833106" cy="4910334"/>
          </a:xfrm>
          <a:prstGeom prst="rect">
            <a:avLst/>
          </a:prstGeom>
          <a:ln>
            <a:solidFill>
              <a:srgbClr val="9F7A70"/>
            </a:solidFill>
            <a:miter/>
          </a:ln>
        </p:spPr>
        <p:txBody>
          <a:bodyPr lIns="45718" tIns="45718" rIns="45718" bIns="45718" anchor="ctr"/>
          <a:lstStyle/>
          <a:p>
            <a:pPr>
              <a:defRPr>
                <a:latin typeface="Georgia"/>
                <a:ea typeface="Georgia"/>
                <a:cs typeface="Georgia"/>
                <a:sym typeface="Georgia"/>
              </a:defRPr>
            </a:pPr>
            <a:endParaRPr/>
          </a:p>
        </p:txBody>
      </p:sp>
      <p:sp>
        <p:nvSpPr>
          <p:cNvPr id="224" name="Title Text"/>
          <p:cNvSpPr txBox="1">
            <a:spLocks noGrp="1"/>
          </p:cNvSpPr>
          <p:nvPr>
            <p:ph type="title"/>
          </p:nvPr>
        </p:nvSpPr>
        <p:spPr>
          <a:xfrm>
            <a:off x="676655" y="123239"/>
            <a:ext cx="7772401" cy="626569"/>
          </a:xfrm>
          <a:prstGeom prst="rect">
            <a:avLst/>
          </a:prstGeom>
        </p:spPr>
        <p:txBody>
          <a:bodyPr/>
          <a:lstStyle>
            <a:lvl1pPr>
              <a:defRPr sz="4200">
                <a:solidFill>
                  <a:srgbClr val="C00000"/>
                </a:solidFill>
              </a:defRPr>
            </a:lvl1pPr>
          </a:lstStyle>
          <a:p>
            <a:r>
              <a:t>Title Text</a:t>
            </a:r>
          </a:p>
        </p:txBody>
      </p:sp>
      <p:pic>
        <p:nvPicPr>
          <p:cNvPr id="225" name="Picture 2" descr="Picture 2"/>
          <p:cNvPicPr>
            <a:picLocks noChangeAspect="1"/>
          </p:cNvPicPr>
          <p:nvPr/>
        </p:nvPicPr>
        <p:blipFill>
          <a:blip r:embed="rId3" cstate="print">
            <a:extLst/>
          </a:blip>
          <a:stretch>
            <a:fillRect/>
          </a:stretch>
        </p:blipFill>
        <p:spPr>
          <a:xfrm>
            <a:off x="4258054" y="609943"/>
            <a:ext cx="609603" cy="505282"/>
          </a:xfrm>
          <a:prstGeom prst="rect">
            <a:avLst/>
          </a:prstGeom>
          <a:ln w="12700">
            <a:miter lim="400000"/>
          </a:ln>
        </p:spPr>
      </p:pic>
      <p:sp>
        <p:nvSpPr>
          <p:cNvPr id="226"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233" name="Title Text"/>
          <p:cNvSpPr txBox="1">
            <a:spLocks noGrp="1"/>
          </p:cNvSpPr>
          <p:nvPr>
            <p:ph type="title"/>
          </p:nvPr>
        </p:nvSpPr>
        <p:spPr>
          <a:prstGeom prst="rect">
            <a:avLst/>
          </a:prstGeom>
        </p:spPr>
        <p:txBody>
          <a:bodyPr/>
          <a:lstStyle/>
          <a:p>
            <a:r>
              <a:t>Title Text</a:t>
            </a:r>
          </a:p>
        </p:txBody>
      </p:sp>
      <p:sp>
        <p:nvSpPr>
          <p:cNvPr id="234"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35"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35" name="Title Text"/>
          <p:cNvSpPr txBox="1">
            <a:spLocks noGrp="1"/>
          </p:cNvSpPr>
          <p:nvPr>
            <p:ph type="title"/>
          </p:nvPr>
        </p:nvSpPr>
        <p:spPr>
          <a:prstGeom prst="rect">
            <a:avLst/>
          </a:prstGeom>
        </p:spPr>
        <p:txBody>
          <a:bodyPr/>
          <a:lstStyle/>
          <a:p>
            <a:r>
              <a:t>Title Text</a:t>
            </a:r>
          </a:p>
        </p:txBody>
      </p:sp>
      <p:sp>
        <p:nvSpPr>
          <p:cNvPr id="36"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7"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Section Header">
    <p:bg>
      <p:bgPr>
        <a:solidFill>
          <a:srgbClr val="FFFFFF"/>
        </a:solidFill>
        <a:effectLst/>
      </p:bgPr>
    </p:bg>
    <p:spTree>
      <p:nvGrpSpPr>
        <p:cNvPr id="1" name=""/>
        <p:cNvGrpSpPr/>
        <p:nvPr/>
      </p:nvGrpSpPr>
      <p:grpSpPr>
        <a:xfrm>
          <a:off x="0" y="0"/>
          <a:ext cx="0" cy="0"/>
          <a:chOff x="0" y="0"/>
          <a:chExt cx="0" cy="0"/>
        </a:xfrm>
      </p:grpSpPr>
      <p:sp>
        <p:nvSpPr>
          <p:cNvPr id="44" name="Rectangle 16"/>
          <p:cNvSpPr/>
          <p:nvPr/>
        </p:nvSpPr>
        <p:spPr>
          <a:xfrm>
            <a:off x="0" y="5029200"/>
            <a:ext cx="9144000" cy="1143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45" name="Rectangle 15"/>
          <p:cNvSpPr/>
          <p:nvPr/>
        </p:nvSpPr>
        <p:spPr>
          <a:xfrm>
            <a:off x="0" y="1"/>
            <a:ext cx="9144000" cy="1045028"/>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46" name="Rectangle 17"/>
          <p:cNvSpPr/>
          <p:nvPr/>
        </p:nvSpPr>
        <p:spPr>
          <a:xfrm>
            <a:off x="0" y="0"/>
            <a:ext cx="152400" cy="51435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47" name="Rectangle 18"/>
          <p:cNvSpPr/>
          <p:nvPr/>
        </p:nvSpPr>
        <p:spPr>
          <a:xfrm>
            <a:off x="8991600" y="0"/>
            <a:ext cx="152400" cy="51435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48" name="Rectangle 8"/>
          <p:cNvSpPr/>
          <p:nvPr/>
        </p:nvSpPr>
        <p:spPr>
          <a:xfrm>
            <a:off x="149351" y="4791288"/>
            <a:ext cx="8833106" cy="232173"/>
          </a:xfrm>
          <a:prstGeom prst="rect">
            <a:avLst/>
          </a:prstGeom>
          <a:blipFill>
            <a:blip r:embed="rId2" cstate="print"/>
            <a:stretch>
              <a:fillRect/>
            </a:stretch>
          </a:blip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49" name="Rectangle 7"/>
          <p:cNvSpPr/>
          <p:nvPr/>
        </p:nvSpPr>
        <p:spPr>
          <a:xfrm>
            <a:off x="152399" y="116583"/>
            <a:ext cx="8833106" cy="4910334"/>
          </a:xfrm>
          <a:prstGeom prst="rect">
            <a:avLst/>
          </a:prstGeom>
          <a:ln>
            <a:solidFill>
              <a:srgbClr val="9F7A70"/>
            </a:solidFill>
            <a:miter/>
          </a:ln>
        </p:spPr>
        <p:txBody>
          <a:bodyPr lIns="45718" tIns="45718" rIns="45718" bIns="45718" anchor="ctr"/>
          <a:lstStyle/>
          <a:p>
            <a:pPr>
              <a:defRPr>
                <a:latin typeface="Georgia"/>
                <a:ea typeface="Georgia"/>
                <a:cs typeface="Georgia"/>
                <a:sym typeface="Georgia"/>
              </a:defRPr>
            </a:pPr>
            <a:endParaRPr/>
          </a:p>
        </p:txBody>
      </p:sp>
      <p:sp>
        <p:nvSpPr>
          <p:cNvPr id="50" name="Straight Connector 9"/>
          <p:cNvSpPr/>
          <p:nvPr/>
        </p:nvSpPr>
        <p:spPr>
          <a:xfrm>
            <a:off x="152399" y="957556"/>
            <a:ext cx="8833106" cy="1"/>
          </a:xfrm>
          <a:prstGeom prst="line">
            <a:avLst/>
          </a:prstGeom>
          <a:ln>
            <a:solidFill>
              <a:srgbClr val="9F7A70"/>
            </a:solidFill>
            <a:prstDash val="sysDash"/>
          </a:ln>
        </p:spPr>
        <p:txBody>
          <a:bodyPr lIns="45718" tIns="45718" rIns="45718" bIns="45718"/>
          <a:lstStyle/>
          <a:p>
            <a:endParaRPr/>
          </a:p>
        </p:txBody>
      </p:sp>
      <p:sp>
        <p:nvSpPr>
          <p:cNvPr id="51" name="Oval 11"/>
          <p:cNvSpPr/>
          <p:nvPr/>
        </p:nvSpPr>
        <p:spPr>
          <a:xfrm>
            <a:off x="4267200" y="717027"/>
            <a:ext cx="609600" cy="457205"/>
          </a:xfrm>
          <a:prstGeom prst="ellipse">
            <a:avLst/>
          </a:prstGeom>
          <a:solidFill>
            <a:srgbClr val="FFFFFF"/>
          </a:solidFill>
          <a:ln w="12700">
            <a:miter lim="400000"/>
          </a:ln>
        </p:spPr>
        <p:txBody>
          <a:bodyPr lIns="45718" tIns="45718" rIns="45718" bIns="45718" anchor="ctr"/>
          <a:lstStyle/>
          <a:p>
            <a:pPr algn="ctr">
              <a:defRPr>
                <a:solidFill>
                  <a:srgbClr val="FFFFFF"/>
                </a:solidFill>
                <a:latin typeface="Georgia"/>
                <a:ea typeface="Georgia"/>
                <a:cs typeface="Georgia"/>
                <a:sym typeface="Georgia"/>
              </a:defRPr>
            </a:pPr>
            <a:endParaRPr/>
          </a:p>
        </p:txBody>
      </p:sp>
      <p:sp>
        <p:nvSpPr>
          <p:cNvPr id="52" name="Rectangle 16"/>
          <p:cNvSpPr/>
          <p:nvPr/>
        </p:nvSpPr>
        <p:spPr>
          <a:xfrm>
            <a:off x="0" y="0"/>
            <a:ext cx="152400" cy="51435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53" name="Rectangle 14"/>
          <p:cNvSpPr/>
          <p:nvPr/>
        </p:nvSpPr>
        <p:spPr>
          <a:xfrm>
            <a:off x="0" y="5029200"/>
            <a:ext cx="9144000" cy="1143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54" name="Rectangle 15"/>
          <p:cNvSpPr/>
          <p:nvPr/>
        </p:nvSpPr>
        <p:spPr>
          <a:xfrm>
            <a:off x="0" y="0"/>
            <a:ext cx="9144000" cy="1143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55" name="Rectangle 17"/>
          <p:cNvSpPr/>
          <p:nvPr/>
        </p:nvSpPr>
        <p:spPr>
          <a:xfrm>
            <a:off x="8991600" y="14285"/>
            <a:ext cx="152400" cy="5143505"/>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56" name="Rectangle 18"/>
          <p:cNvSpPr/>
          <p:nvPr/>
        </p:nvSpPr>
        <p:spPr>
          <a:xfrm>
            <a:off x="152399" y="1714500"/>
            <a:ext cx="8833106" cy="2286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57" name="Rectangle 11"/>
          <p:cNvSpPr/>
          <p:nvPr/>
        </p:nvSpPr>
        <p:spPr>
          <a:xfrm>
            <a:off x="155447" y="106764"/>
            <a:ext cx="8833106" cy="1604773"/>
          </a:xfrm>
          <a:prstGeom prst="rect">
            <a:avLst/>
          </a:prstGeom>
          <a:solidFill>
            <a:schemeClr val="accent1"/>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58" name="Body Level One…"/>
          <p:cNvSpPr txBox="1">
            <a:spLocks noGrp="1"/>
          </p:cNvSpPr>
          <p:nvPr>
            <p:ph type="body" sz="quarter" idx="1"/>
          </p:nvPr>
        </p:nvSpPr>
        <p:spPr>
          <a:xfrm>
            <a:off x="1368425" y="2057400"/>
            <a:ext cx="6480175" cy="1254921"/>
          </a:xfrm>
          <a:prstGeom prst="rect">
            <a:avLst/>
          </a:prstGeom>
        </p:spPr>
        <p:txBody>
          <a:bodyPr/>
          <a:lstStyle>
            <a:lvl1pPr marL="0" indent="0" algn="ctr">
              <a:spcBef>
                <a:spcPts val="300"/>
              </a:spcBef>
              <a:buClrTx/>
              <a:buSzTx/>
              <a:buNone/>
              <a:defRPr sz="1600" b="1" cap="all" spc="250">
                <a:solidFill>
                  <a:srgbClr val="4E3B30"/>
                </a:solidFill>
              </a:defRPr>
            </a:lvl1pPr>
            <a:lvl2pPr marL="0" indent="0" algn="ctr">
              <a:spcBef>
                <a:spcPts val="300"/>
              </a:spcBef>
              <a:buClrTx/>
              <a:buSzTx/>
              <a:buNone/>
              <a:defRPr sz="1600" b="1" cap="all" spc="250">
                <a:solidFill>
                  <a:srgbClr val="4E3B30"/>
                </a:solidFill>
              </a:defRPr>
            </a:lvl2pPr>
            <a:lvl3pPr marL="0" indent="0" algn="ctr">
              <a:spcBef>
                <a:spcPts val="300"/>
              </a:spcBef>
              <a:buClrTx/>
              <a:buSzTx/>
              <a:buNone/>
              <a:defRPr sz="1600" b="1" cap="all" spc="250">
                <a:solidFill>
                  <a:srgbClr val="4E3B30"/>
                </a:solidFill>
              </a:defRPr>
            </a:lvl3pPr>
            <a:lvl4pPr marL="0" indent="0" algn="ctr">
              <a:spcBef>
                <a:spcPts val="300"/>
              </a:spcBef>
              <a:buClrTx/>
              <a:buSzTx/>
              <a:buNone/>
              <a:defRPr sz="1600" b="1" cap="all" spc="250">
                <a:solidFill>
                  <a:srgbClr val="4E3B30"/>
                </a:solidFill>
              </a:defRPr>
            </a:lvl4pPr>
            <a:lvl5pPr marL="0" indent="0" algn="ctr">
              <a:spcBef>
                <a:spcPts val="300"/>
              </a:spcBef>
              <a:buClrTx/>
              <a:buSzTx/>
              <a:buNone/>
              <a:defRPr sz="1600" b="1" cap="all" spc="250">
                <a:solidFill>
                  <a:srgbClr val="4E3B30"/>
                </a:solidFill>
              </a:defRPr>
            </a:lvl5pPr>
          </a:lstStyle>
          <a:p>
            <a:r>
              <a:t>Body Level One</a:t>
            </a:r>
          </a:p>
          <a:p>
            <a:pPr lvl="1"/>
            <a:r>
              <a:t>Body Level Two</a:t>
            </a:r>
          </a:p>
          <a:p>
            <a:pPr lvl="2"/>
            <a:r>
              <a:t>Body Level Three</a:t>
            </a:r>
          </a:p>
          <a:p>
            <a:pPr lvl="3"/>
            <a:r>
              <a:t>Body Level Four</a:t>
            </a:r>
          </a:p>
          <a:p>
            <a:pPr lvl="4"/>
            <a:r>
              <a:t>Body Level Five</a:t>
            </a:r>
          </a:p>
        </p:txBody>
      </p:sp>
      <p:sp>
        <p:nvSpPr>
          <p:cNvPr id="59" name="Rectangle 12"/>
          <p:cNvSpPr/>
          <p:nvPr/>
        </p:nvSpPr>
        <p:spPr>
          <a:xfrm>
            <a:off x="146303" y="4793743"/>
            <a:ext cx="8833106" cy="232173"/>
          </a:xfrm>
          <a:prstGeom prst="rect">
            <a:avLst/>
          </a:prstGeom>
          <a:blipFill>
            <a:blip r:embed="rId2" cstate="print"/>
            <a:stretch>
              <a:fillRect/>
            </a:stretch>
          </a:blip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60" name="Rectangle 13"/>
          <p:cNvSpPr/>
          <p:nvPr/>
        </p:nvSpPr>
        <p:spPr>
          <a:xfrm>
            <a:off x="152399" y="114297"/>
            <a:ext cx="8833106" cy="4910334"/>
          </a:xfrm>
          <a:prstGeom prst="rect">
            <a:avLst/>
          </a:prstGeom>
          <a:ln>
            <a:solidFill>
              <a:srgbClr val="9F7A70"/>
            </a:solidFill>
            <a:miter/>
          </a:ln>
        </p:spPr>
        <p:txBody>
          <a:bodyPr lIns="45718" tIns="45718" rIns="45718" bIns="45718" anchor="ctr"/>
          <a:lstStyle/>
          <a:p>
            <a:pPr>
              <a:defRPr>
                <a:latin typeface="Georgia"/>
                <a:ea typeface="Georgia"/>
                <a:cs typeface="Georgia"/>
                <a:sym typeface="Georgia"/>
              </a:defRPr>
            </a:pPr>
            <a:endParaRPr/>
          </a:p>
        </p:txBody>
      </p:sp>
      <p:sp>
        <p:nvSpPr>
          <p:cNvPr id="61" name="Straight Connector 7"/>
          <p:cNvSpPr/>
          <p:nvPr/>
        </p:nvSpPr>
        <p:spPr>
          <a:xfrm>
            <a:off x="152399" y="1828800"/>
            <a:ext cx="8833106" cy="0"/>
          </a:xfrm>
          <a:prstGeom prst="line">
            <a:avLst/>
          </a:prstGeom>
          <a:ln w="11430">
            <a:solidFill>
              <a:srgbClr val="9F7A70"/>
            </a:solidFill>
            <a:prstDash val="sysDash"/>
          </a:ln>
        </p:spPr>
        <p:txBody>
          <a:bodyPr lIns="45718" tIns="45718" rIns="45718" bIns="45718"/>
          <a:lstStyle/>
          <a:p>
            <a:endParaRPr/>
          </a:p>
        </p:txBody>
      </p:sp>
      <p:sp>
        <p:nvSpPr>
          <p:cNvPr id="62" name="Oval 9"/>
          <p:cNvSpPr/>
          <p:nvPr/>
        </p:nvSpPr>
        <p:spPr>
          <a:xfrm>
            <a:off x="4267200" y="1586483"/>
            <a:ext cx="609600" cy="457202"/>
          </a:xfrm>
          <a:prstGeom prst="ellipse">
            <a:avLst/>
          </a:prstGeom>
          <a:solidFill>
            <a:srgbClr val="FFFFFF"/>
          </a:solidFill>
          <a:ln w="12700">
            <a:miter lim="400000"/>
          </a:ln>
        </p:spPr>
        <p:txBody>
          <a:bodyPr lIns="45718" tIns="45718" rIns="45718" bIns="45718" anchor="ctr"/>
          <a:lstStyle/>
          <a:p>
            <a:pPr algn="ctr">
              <a:defRPr>
                <a:solidFill>
                  <a:srgbClr val="FFFFFF"/>
                </a:solidFill>
                <a:latin typeface="Georgia"/>
                <a:ea typeface="Georgia"/>
                <a:cs typeface="Georgia"/>
                <a:sym typeface="Georgia"/>
              </a:defRPr>
            </a:pPr>
            <a:endParaRPr/>
          </a:p>
        </p:txBody>
      </p:sp>
      <p:sp>
        <p:nvSpPr>
          <p:cNvPr id="63" name="Title Text"/>
          <p:cNvSpPr txBox="1">
            <a:spLocks noGrp="1"/>
          </p:cNvSpPr>
          <p:nvPr>
            <p:ph type="title"/>
          </p:nvPr>
        </p:nvSpPr>
        <p:spPr>
          <a:xfrm>
            <a:off x="722312" y="400050"/>
            <a:ext cx="7772401" cy="1143000"/>
          </a:xfrm>
          <a:prstGeom prst="rect">
            <a:avLst/>
          </a:prstGeom>
        </p:spPr>
        <p:txBody>
          <a:bodyPr/>
          <a:lstStyle>
            <a:lvl1pPr>
              <a:defRPr sz="4200">
                <a:solidFill>
                  <a:srgbClr val="FFFFFF"/>
                </a:solidFill>
              </a:defRPr>
            </a:lvl1pPr>
          </a:lstStyle>
          <a:p>
            <a:r>
              <a:t>Title Text</a:t>
            </a:r>
          </a:p>
        </p:txBody>
      </p:sp>
      <p:sp>
        <p:nvSpPr>
          <p:cNvPr id="64" name="Slide Number"/>
          <p:cNvSpPr txBox="1">
            <a:spLocks noGrp="1"/>
          </p:cNvSpPr>
          <p:nvPr>
            <p:ph type="sldNum" sz="quarter" idx="2"/>
          </p:nvPr>
        </p:nvSpPr>
        <p:spPr>
          <a:xfrm>
            <a:off x="4343400" y="1649588"/>
            <a:ext cx="342671" cy="358137"/>
          </a:xfrm>
          <a:prstGeom prst="rect">
            <a:avLst/>
          </a:prstGeom>
        </p:spPr>
        <p:txBody>
          <a:bodyPr anchor="t"/>
          <a:lstStyle>
            <a:lvl1pPr algn="l">
              <a:defRPr sz="1800">
                <a:solidFill>
                  <a:srgbClr val="9F7A70"/>
                </a:solidFill>
              </a:defRPr>
            </a:lvl1pPr>
          </a:lstStyle>
          <a:p>
            <a:fld id="{86CB4B4D-7CA3-9044-876B-883B54F8677D}" type="slidenum">
              <a:rPr/>
              <a:pPr/>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sp>
        <p:nvSpPr>
          <p:cNvPr id="71" name="Rectangle 16"/>
          <p:cNvSpPr/>
          <p:nvPr/>
        </p:nvSpPr>
        <p:spPr>
          <a:xfrm>
            <a:off x="0" y="5029200"/>
            <a:ext cx="9144000" cy="1143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72" name="Rectangle 15"/>
          <p:cNvSpPr/>
          <p:nvPr/>
        </p:nvSpPr>
        <p:spPr>
          <a:xfrm>
            <a:off x="0" y="1"/>
            <a:ext cx="9144000" cy="1045028"/>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73" name="Rectangle 17"/>
          <p:cNvSpPr/>
          <p:nvPr/>
        </p:nvSpPr>
        <p:spPr>
          <a:xfrm>
            <a:off x="0" y="0"/>
            <a:ext cx="152400" cy="51435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74" name="Rectangle 18"/>
          <p:cNvSpPr/>
          <p:nvPr/>
        </p:nvSpPr>
        <p:spPr>
          <a:xfrm>
            <a:off x="8991600" y="0"/>
            <a:ext cx="152400" cy="51435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75" name="Rectangle 8"/>
          <p:cNvSpPr/>
          <p:nvPr/>
        </p:nvSpPr>
        <p:spPr>
          <a:xfrm>
            <a:off x="149351" y="4791288"/>
            <a:ext cx="8833106" cy="232173"/>
          </a:xfrm>
          <a:prstGeom prst="rect">
            <a:avLst/>
          </a:prstGeom>
          <a:blipFill>
            <a:blip r:embed="rId2" cstate="print"/>
            <a:stretch>
              <a:fillRect/>
            </a:stretch>
          </a:blip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76" name="Rectangle 7"/>
          <p:cNvSpPr/>
          <p:nvPr/>
        </p:nvSpPr>
        <p:spPr>
          <a:xfrm>
            <a:off x="152399" y="116583"/>
            <a:ext cx="8833106" cy="4910334"/>
          </a:xfrm>
          <a:prstGeom prst="rect">
            <a:avLst/>
          </a:prstGeom>
          <a:ln>
            <a:solidFill>
              <a:srgbClr val="9F7A70"/>
            </a:solidFill>
            <a:miter/>
          </a:ln>
        </p:spPr>
        <p:txBody>
          <a:bodyPr lIns="45718" tIns="45718" rIns="45718" bIns="45718" anchor="ctr"/>
          <a:lstStyle/>
          <a:p>
            <a:pPr>
              <a:defRPr>
                <a:latin typeface="Georgia"/>
                <a:ea typeface="Georgia"/>
                <a:cs typeface="Georgia"/>
                <a:sym typeface="Georgia"/>
              </a:defRPr>
            </a:pPr>
            <a:endParaRPr/>
          </a:p>
        </p:txBody>
      </p:sp>
      <p:sp>
        <p:nvSpPr>
          <p:cNvPr id="77" name="Straight Connector 9"/>
          <p:cNvSpPr/>
          <p:nvPr/>
        </p:nvSpPr>
        <p:spPr>
          <a:xfrm>
            <a:off x="152399" y="957556"/>
            <a:ext cx="8833106" cy="1"/>
          </a:xfrm>
          <a:prstGeom prst="line">
            <a:avLst/>
          </a:prstGeom>
          <a:ln>
            <a:solidFill>
              <a:srgbClr val="9F7A70"/>
            </a:solidFill>
            <a:prstDash val="sysDash"/>
          </a:ln>
        </p:spPr>
        <p:txBody>
          <a:bodyPr lIns="45718" tIns="45718" rIns="45718" bIns="45718"/>
          <a:lstStyle/>
          <a:p>
            <a:endParaRPr/>
          </a:p>
        </p:txBody>
      </p:sp>
      <p:sp>
        <p:nvSpPr>
          <p:cNvPr id="78" name="Oval 11"/>
          <p:cNvSpPr/>
          <p:nvPr/>
        </p:nvSpPr>
        <p:spPr>
          <a:xfrm>
            <a:off x="4267200" y="717027"/>
            <a:ext cx="609600" cy="457205"/>
          </a:xfrm>
          <a:prstGeom prst="ellipse">
            <a:avLst/>
          </a:prstGeom>
          <a:solidFill>
            <a:srgbClr val="FFFFFF"/>
          </a:solidFill>
          <a:ln w="12700">
            <a:miter lim="400000"/>
          </a:ln>
        </p:spPr>
        <p:txBody>
          <a:bodyPr lIns="45718" tIns="45718" rIns="45718" bIns="45718" anchor="ctr"/>
          <a:lstStyle/>
          <a:p>
            <a:pPr algn="ctr">
              <a:defRPr>
                <a:solidFill>
                  <a:srgbClr val="FFFFFF"/>
                </a:solidFill>
                <a:latin typeface="Georgia"/>
                <a:ea typeface="Georgia"/>
                <a:cs typeface="Georgia"/>
                <a:sym typeface="Georgia"/>
              </a:defRPr>
            </a:pPr>
            <a:endParaRPr/>
          </a:p>
        </p:txBody>
      </p:sp>
      <p:sp>
        <p:nvSpPr>
          <p:cNvPr id="79" name="Title Text"/>
          <p:cNvSpPr txBox="1">
            <a:spLocks noGrp="1"/>
          </p:cNvSpPr>
          <p:nvPr>
            <p:ph type="title"/>
          </p:nvPr>
        </p:nvSpPr>
        <p:spPr>
          <a:xfrm>
            <a:off x="301752" y="171450"/>
            <a:ext cx="8534401" cy="569214"/>
          </a:xfrm>
          <a:prstGeom prst="rect">
            <a:avLst/>
          </a:prstGeom>
        </p:spPr>
        <p:txBody>
          <a:bodyPr/>
          <a:lstStyle/>
          <a:p>
            <a:r>
              <a:t>Title Text</a:t>
            </a:r>
          </a:p>
        </p:txBody>
      </p:sp>
      <p:sp>
        <p:nvSpPr>
          <p:cNvPr id="80" name="Straight Connector 7"/>
          <p:cNvSpPr/>
          <p:nvPr/>
        </p:nvSpPr>
        <p:spPr>
          <a:xfrm flipV="1">
            <a:off x="4563081" y="1181738"/>
            <a:ext cx="8923" cy="3614671"/>
          </a:xfrm>
          <a:prstGeom prst="line">
            <a:avLst/>
          </a:prstGeom>
          <a:ln>
            <a:solidFill>
              <a:srgbClr val="4E3B30"/>
            </a:solidFill>
            <a:prstDash val="sysDash"/>
          </a:ln>
        </p:spPr>
        <p:txBody>
          <a:bodyPr lIns="45718" tIns="45718" rIns="45718" bIns="45718"/>
          <a:lstStyle/>
          <a:p>
            <a:endParaRPr/>
          </a:p>
        </p:txBody>
      </p:sp>
      <p:sp>
        <p:nvSpPr>
          <p:cNvPr id="81" name="Body Level One…"/>
          <p:cNvSpPr txBox="1">
            <a:spLocks noGrp="1"/>
          </p:cNvSpPr>
          <p:nvPr>
            <p:ph type="body" sz="half" idx="1"/>
          </p:nvPr>
        </p:nvSpPr>
        <p:spPr>
          <a:xfrm>
            <a:off x="301752" y="1028700"/>
            <a:ext cx="4038602" cy="3511297"/>
          </a:xfrm>
          <a:prstGeom prst="rect">
            <a:avLst/>
          </a:prstGeom>
        </p:spPr>
        <p:txBody>
          <a:bodyPr/>
          <a:lstStyle>
            <a:lvl1pPr>
              <a:defRPr sz="2500"/>
            </a:lvl1pPr>
            <a:lvl2pPr marL="586046" indent="-311726">
              <a:defRPr sz="2500"/>
            </a:lvl2pPr>
            <a:lvl3pPr marL="880110" indent="-285750">
              <a:defRPr sz="2500"/>
            </a:lvl3pPr>
            <a:lvl4pPr marL="1154430" indent="-285750">
              <a:defRPr sz="2500"/>
            </a:lvl4pPr>
            <a:lvl5pPr marL="1460500" indent="-317500">
              <a:defRPr sz="2500"/>
            </a:lvl5pPr>
          </a:lstStyle>
          <a:p>
            <a:r>
              <a:t>Body Level One</a:t>
            </a:r>
          </a:p>
          <a:p>
            <a:pPr lvl="1"/>
            <a:r>
              <a:t>Body Level Two</a:t>
            </a:r>
          </a:p>
          <a:p>
            <a:pPr lvl="2"/>
            <a:r>
              <a:t>Body Level Three</a:t>
            </a:r>
          </a:p>
          <a:p>
            <a:pPr lvl="3"/>
            <a:r>
              <a:t>Body Level Four</a:t>
            </a:r>
          </a:p>
          <a:p>
            <a:pPr lvl="4"/>
            <a:r>
              <a:t>Body Level Five</a:t>
            </a:r>
          </a:p>
        </p:txBody>
      </p:sp>
      <p:sp>
        <p:nvSpPr>
          <p:cNvPr id="82" name="Slide Number"/>
          <p:cNvSpPr txBox="1">
            <a:spLocks noGrp="1"/>
          </p:cNvSpPr>
          <p:nvPr>
            <p:ph type="sldNum" sz="quarter" idx="2"/>
          </p:nvPr>
        </p:nvSpPr>
        <p:spPr>
          <a:xfrm>
            <a:off x="4343400" y="780131"/>
            <a:ext cx="342671" cy="358137"/>
          </a:xfrm>
          <a:prstGeom prst="rect">
            <a:avLst/>
          </a:prstGeom>
        </p:spPr>
        <p:txBody>
          <a:bodyPr anchor="t"/>
          <a:lstStyle>
            <a:lvl1pPr algn="l">
              <a:defRPr sz="1800"/>
            </a:lvl1pPr>
          </a:lstStyle>
          <a:p>
            <a:fld id="{86CB4B4D-7CA3-9044-876B-883B54F8677D}" type="slidenum">
              <a:rPr/>
              <a:pPr/>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sp>
        <p:nvSpPr>
          <p:cNvPr id="89" name="Straight Connector 9"/>
          <p:cNvSpPr/>
          <p:nvPr/>
        </p:nvSpPr>
        <p:spPr>
          <a:xfrm flipV="1">
            <a:off x="4572000" y="1650206"/>
            <a:ext cx="1" cy="3140967"/>
          </a:xfrm>
          <a:prstGeom prst="line">
            <a:avLst/>
          </a:prstGeom>
          <a:ln>
            <a:solidFill>
              <a:srgbClr val="4E3B30"/>
            </a:solidFill>
            <a:prstDash val="sysDash"/>
          </a:ln>
        </p:spPr>
        <p:txBody>
          <a:bodyPr lIns="45718" tIns="45718" rIns="45718" bIns="45718"/>
          <a:lstStyle/>
          <a:p>
            <a:endParaRPr/>
          </a:p>
        </p:txBody>
      </p:sp>
      <p:sp>
        <p:nvSpPr>
          <p:cNvPr id="90" name="Rectangle 19"/>
          <p:cNvSpPr/>
          <p:nvPr/>
        </p:nvSpPr>
        <p:spPr>
          <a:xfrm>
            <a:off x="0" y="0"/>
            <a:ext cx="9144000" cy="108585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91" name="Rectangle 18"/>
          <p:cNvSpPr/>
          <p:nvPr/>
        </p:nvSpPr>
        <p:spPr>
          <a:xfrm>
            <a:off x="0" y="5029200"/>
            <a:ext cx="9144000" cy="1143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92" name="Rectangle 20"/>
          <p:cNvSpPr/>
          <p:nvPr/>
        </p:nvSpPr>
        <p:spPr>
          <a:xfrm>
            <a:off x="0" y="0"/>
            <a:ext cx="152400" cy="51435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93" name="Rectangle 21"/>
          <p:cNvSpPr/>
          <p:nvPr/>
        </p:nvSpPr>
        <p:spPr>
          <a:xfrm>
            <a:off x="8991600" y="0"/>
            <a:ext cx="152400" cy="51435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94" name="Rectangle 10"/>
          <p:cNvSpPr/>
          <p:nvPr/>
        </p:nvSpPr>
        <p:spPr>
          <a:xfrm>
            <a:off x="152399" y="1028700"/>
            <a:ext cx="8833106" cy="685800"/>
          </a:xfrm>
          <a:prstGeom prst="rect">
            <a:avLst/>
          </a:prstGeom>
          <a:solidFill>
            <a:schemeClr val="accent1"/>
          </a:solidFill>
          <a:ln w="12700">
            <a:miter lim="400000"/>
          </a:ln>
        </p:spPr>
        <p:txBody>
          <a:bodyPr lIns="45718" tIns="45718" rIns="45718" bIns="45718" anchor="ctr"/>
          <a:lstStyle/>
          <a:p>
            <a:pPr algn="ctr">
              <a:defRPr>
                <a:solidFill>
                  <a:srgbClr val="FFFFFF"/>
                </a:solidFill>
                <a:latin typeface="Georgia"/>
                <a:ea typeface="Georgia"/>
                <a:cs typeface="Georgia"/>
                <a:sym typeface="Georgia"/>
              </a:defRPr>
            </a:pPr>
            <a:endParaRPr/>
          </a:p>
        </p:txBody>
      </p:sp>
      <p:sp>
        <p:nvSpPr>
          <p:cNvPr id="95" name="Rectangle 12"/>
          <p:cNvSpPr/>
          <p:nvPr/>
        </p:nvSpPr>
        <p:spPr>
          <a:xfrm>
            <a:off x="145922" y="4793741"/>
            <a:ext cx="8833106" cy="233175"/>
          </a:xfrm>
          <a:prstGeom prst="rect">
            <a:avLst/>
          </a:prstGeom>
          <a:solidFill>
            <a:schemeClr val="accent3"/>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96" name="Body Level One…"/>
          <p:cNvSpPr txBox="1">
            <a:spLocks noGrp="1"/>
          </p:cNvSpPr>
          <p:nvPr>
            <p:ph type="body" sz="quarter" idx="1"/>
          </p:nvPr>
        </p:nvSpPr>
        <p:spPr>
          <a:xfrm>
            <a:off x="301752" y="1143000"/>
            <a:ext cx="4040188" cy="549731"/>
          </a:xfrm>
          <a:prstGeom prst="rect">
            <a:avLst/>
          </a:prstGeom>
          <a:effectLst>
            <a:outerShdw blurRad="50800" dist="25400" dir="5400000" rotWithShape="0">
              <a:srgbClr val="000000">
                <a:alpha val="35000"/>
              </a:srgbClr>
            </a:outerShdw>
          </a:effectLst>
        </p:spPr>
        <p:txBody>
          <a:bodyPr anchor="ctr"/>
          <a:lstStyle>
            <a:lvl1pPr marL="0" indent="0">
              <a:spcBef>
                <a:spcPts val="500"/>
              </a:spcBef>
              <a:buClrTx/>
              <a:buSzTx/>
              <a:buNone/>
              <a:defRPr sz="2200" b="1">
                <a:solidFill>
                  <a:srgbClr val="FFFFFF"/>
                </a:solidFill>
              </a:defRPr>
            </a:lvl1pPr>
            <a:lvl2pPr marL="0" indent="0">
              <a:spcBef>
                <a:spcPts val="500"/>
              </a:spcBef>
              <a:buClrTx/>
              <a:buSzTx/>
              <a:buNone/>
              <a:defRPr sz="2200" b="1">
                <a:solidFill>
                  <a:srgbClr val="FFFFFF"/>
                </a:solidFill>
              </a:defRPr>
            </a:lvl2pPr>
            <a:lvl3pPr marL="0" indent="0">
              <a:spcBef>
                <a:spcPts val="500"/>
              </a:spcBef>
              <a:buClrTx/>
              <a:buSzTx/>
              <a:buNone/>
              <a:defRPr sz="2200" b="1">
                <a:solidFill>
                  <a:srgbClr val="FFFFFF"/>
                </a:solidFill>
              </a:defRPr>
            </a:lvl3pPr>
            <a:lvl4pPr marL="0" indent="0">
              <a:spcBef>
                <a:spcPts val="500"/>
              </a:spcBef>
              <a:buClrTx/>
              <a:buSzTx/>
              <a:buNone/>
              <a:defRPr sz="2200" b="1">
                <a:solidFill>
                  <a:srgbClr val="FFFFFF"/>
                </a:solidFill>
              </a:defRPr>
            </a:lvl4pPr>
            <a:lvl5pPr marL="0" indent="0">
              <a:spcBef>
                <a:spcPts val="500"/>
              </a:spcBef>
              <a:buClrTx/>
              <a:buSzTx/>
              <a:buNone/>
              <a:defRPr sz="2200" b="1">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97" name="Text Placeholder 3"/>
          <p:cNvSpPr>
            <a:spLocks noGrp="1"/>
          </p:cNvSpPr>
          <p:nvPr>
            <p:ph type="body" sz="quarter" idx="13"/>
          </p:nvPr>
        </p:nvSpPr>
        <p:spPr>
          <a:xfrm>
            <a:off x="4791331" y="1143000"/>
            <a:ext cx="4041778" cy="548641"/>
          </a:xfrm>
          <a:prstGeom prst="rect">
            <a:avLst/>
          </a:prstGeom>
          <a:effectLst>
            <a:outerShdw blurRad="50800" dist="25400" dir="5400000" rotWithShape="0">
              <a:srgbClr val="000000">
                <a:alpha val="35000"/>
              </a:srgbClr>
            </a:outerShdw>
          </a:effectLst>
        </p:spPr>
        <p:txBody>
          <a:bodyPr anchor="ctr"/>
          <a:lstStyle/>
          <a:p>
            <a:endParaRPr/>
          </a:p>
        </p:txBody>
      </p:sp>
      <p:sp>
        <p:nvSpPr>
          <p:cNvPr id="98" name="Straight Connector 14"/>
          <p:cNvSpPr/>
          <p:nvPr/>
        </p:nvSpPr>
        <p:spPr>
          <a:xfrm>
            <a:off x="152399" y="960119"/>
            <a:ext cx="8833106" cy="1"/>
          </a:xfrm>
          <a:prstGeom prst="line">
            <a:avLst/>
          </a:prstGeom>
          <a:ln w="11430">
            <a:solidFill>
              <a:srgbClr val="9F7A70"/>
            </a:solidFill>
            <a:prstDash val="sysDash"/>
          </a:ln>
        </p:spPr>
        <p:txBody>
          <a:bodyPr lIns="45718" tIns="45718" rIns="45718" bIns="45718"/>
          <a:lstStyle/>
          <a:p>
            <a:endParaRPr/>
          </a:p>
        </p:txBody>
      </p:sp>
      <p:sp>
        <p:nvSpPr>
          <p:cNvPr id="99" name="Rectangle 17"/>
          <p:cNvSpPr/>
          <p:nvPr/>
        </p:nvSpPr>
        <p:spPr>
          <a:xfrm>
            <a:off x="152399" y="116583"/>
            <a:ext cx="8833106" cy="4910334"/>
          </a:xfrm>
          <a:prstGeom prst="rect">
            <a:avLst/>
          </a:prstGeom>
          <a:ln>
            <a:solidFill>
              <a:srgbClr val="9F7A70"/>
            </a:solidFill>
            <a:miter/>
          </a:ln>
        </p:spPr>
        <p:txBody>
          <a:bodyPr lIns="45718" tIns="45718" rIns="45718" bIns="45718" anchor="ctr"/>
          <a:lstStyle/>
          <a:p>
            <a:pPr>
              <a:defRPr>
                <a:latin typeface="Georgia"/>
                <a:ea typeface="Georgia"/>
                <a:cs typeface="Georgia"/>
                <a:sym typeface="Georgia"/>
              </a:defRPr>
            </a:pPr>
            <a:endParaRPr/>
          </a:p>
        </p:txBody>
      </p:sp>
      <p:sp>
        <p:nvSpPr>
          <p:cNvPr id="100" name="Oval 24"/>
          <p:cNvSpPr/>
          <p:nvPr/>
        </p:nvSpPr>
        <p:spPr>
          <a:xfrm>
            <a:off x="4267200" y="717027"/>
            <a:ext cx="609600" cy="457205"/>
          </a:xfrm>
          <a:prstGeom prst="ellipse">
            <a:avLst/>
          </a:prstGeom>
          <a:solidFill>
            <a:srgbClr val="FFFFFF"/>
          </a:solidFill>
          <a:ln w="12700">
            <a:miter lim="400000"/>
          </a:ln>
        </p:spPr>
        <p:txBody>
          <a:bodyPr lIns="45718" tIns="45718" rIns="45718" bIns="45718" anchor="ctr"/>
          <a:lstStyle/>
          <a:p>
            <a:pPr algn="ctr">
              <a:defRPr>
                <a:solidFill>
                  <a:srgbClr val="FFFFFF"/>
                </a:solidFill>
                <a:latin typeface="Georgia"/>
                <a:ea typeface="Georgia"/>
                <a:cs typeface="Georgia"/>
                <a:sym typeface="Georgia"/>
              </a:defRPr>
            </a:pPr>
            <a:endParaRPr/>
          </a:p>
        </p:txBody>
      </p:sp>
      <p:sp>
        <p:nvSpPr>
          <p:cNvPr id="101" name="Oval 26"/>
          <p:cNvSpPr/>
          <p:nvPr/>
        </p:nvSpPr>
        <p:spPr>
          <a:xfrm>
            <a:off x="4361688" y="787891"/>
            <a:ext cx="420629" cy="315473"/>
          </a:xfrm>
          <a:prstGeom prst="ellipse">
            <a:avLst/>
          </a:prstGeom>
          <a:solidFill>
            <a:srgbClr val="FFFFFF"/>
          </a:solidFill>
          <a:ln w="50800" cap="rnd">
            <a:solidFill>
              <a:srgbClr val="9F7A70"/>
            </a:solidFill>
          </a:ln>
        </p:spPr>
        <p:txBody>
          <a:bodyPr lIns="45718" tIns="45718" rIns="45718" bIns="45718" anchor="ctr"/>
          <a:lstStyle/>
          <a:p>
            <a:pPr algn="ctr">
              <a:defRPr>
                <a:solidFill>
                  <a:srgbClr val="FFFFFF"/>
                </a:solidFill>
                <a:latin typeface="Georgia"/>
                <a:ea typeface="Georgia"/>
                <a:cs typeface="Georgia"/>
                <a:sym typeface="Georgia"/>
              </a:defRPr>
            </a:pPr>
            <a:endParaRPr/>
          </a:p>
        </p:txBody>
      </p:sp>
      <p:sp>
        <p:nvSpPr>
          <p:cNvPr id="102" name="Title Text"/>
          <p:cNvSpPr txBox="1">
            <a:spLocks noGrp="1"/>
          </p:cNvSpPr>
          <p:nvPr>
            <p:ph type="title"/>
          </p:nvPr>
        </p:nvSpPr>
        <p:spPr>
          <a:xfrm>
            <a:off x="301752" y="171450"/>
            <a:ext cx="8534401" cy="569214"/>
          </a:xfrm>
          <a:prstGeom prst="rect">
            <a:avLst/>
          </a:prstGeom>
        </p:spPr>
        <p:txBody>
          <a:bodyPr/>
          <a:lstStyle/>
          <a:p>
            <a:r>
              <a:t>Title Text</a:t>
            </a:r>
          </a:p>
        </p:txBody>
      </p:sp>
      <p:sp>
        <p:nvSpPr>
          <p:cNvPr id="103" name="Slide Number"/>
          <p:cNvSpPr txBox="1">
            <a:spLocks noGrp="1"/>
          </p:cNvSpPr>
          <p:nvPr>
            <p:ph type="sldNum" sz="quarter" idx="2"/>
          </p:nvPr>
        </p:nvSpPr>
        <p:spPr>
          <a:xfrm>
            <a:off x="4400664" y="781812"/>
            <a:ext cx="342672" cy="358137"/>
          </a:xfrm>
          <a:prstGeom prst="rect">
            <a:avLst/>
          </a:prstGeom>
        </p:spPr>
        <p:txBody>
          <a:bodyPr anchor="t"/>
          <a:lstStyle>
            <a:lvl1pPr algn="ctr">
              <a:defRPr sz="1800"/>
            </a:lvl1pPr>
          </a:lstStyle>
          <a:p>
            <a:fld id="{86CB4B4D-7CA3-9044-876B-883B54F8677D}" type="slidenum">
              <a:rPr/>
              <a:pPr/>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Blank">
    <p:bg>
      <p:bgPr>
        <a:solidFill>
          <a:srgbClr val="FFFFFF"/>
        </a:solidFill>
        <a:effectLst/>
      </p:bgPr>
    </p:bg>
    <p:spTree>
      <p:nvGrpSpPr>
        <p:cNvPr id="1" name=""/>
        <p:cNvGrpSpPr/>
        <p:nvPr/>
      </p:nvGrpSpPr>
      <p:grpSpPr>
        <a:xfrm>
          <a:off x="0" y="0"/>
          <a:ext cx="0" cy="0"/>
          <a:chOff x="0" y="0"/>
          <a:chExt cx="0" cy="0"/>
        </a:xfrm>
      </p:grpSpPr>
      <p:sp>
        <p:nvSpPr>
          <p:cNvPr id="110" name="Rectangle 6"/>
          <p:cNvSpPr/>
          <p:nvPr/>
        </p:nvSpPr>
        <p:spPr>
          <a:xfrm>
            <a:off x="0" y="5029200"/>
            <a:ext cx="9144000" cy="1143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11" name="Rectangle 7"/>
          <p:cNvSpPr/>
          <p:nvPr/>
        </p:nvSpPr>
        <p:spPr>
          <a:xfrm>
            <a:off x="0" y="-3"/>
            <a:ext cx="9144000" cy="116592"/>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12" name="Rectangle 9"/>
          <p:cNvSpPr/>
          <p:nvPr/>
        </p:nvSpPr>
        <p:spPr>
          <a:xfrm>
            <a:off x="8991600" y="0"/>
            <a:ext cx="152400" cy="51435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13" name="Rectangle 8"/>
          <p:cNvSpPr/>
          <p:nvPr/>
        </p:nvSpPr>
        <p:spPr>
          <a:xfrm>
            <a:off x="0" y="0"/>
            <a:ext cx="152400" cy="51435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14" name="Rectangle 4"/>
          <p:cNvSpPr/>
          <p:nvPr/>
        </p:nvSpPr>
        <p:spPr>
          <a:xfrm>
            <a:off x="146303" y="4793743"/>
            <a:ext cx="8833106" cy="232173"/>
          </a:xfrm>
          <a:prstGeom prst="rect">
            <a:avLst/>
          </a:prstGeom>
          <a:solidFill>
            <a:schemeClr val="accent3"/>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15" name="Rectangle 5"/>
          <p:cNvSpPr/>
          <p:nvPr/>
        </p:nvSpPr>
        <p:spPr>
          <a:xfrm>
            <a:off x="152399" y="118869"/>
            <a:ext cx="8833106" cy="4910334"/>
          </a:xfrm>
          <a:prstGeom prst="rect">
            <a:avLst/>
          </a:prstGeom>
          <a:ln>
            <a:solidFill>
              <a:srgbClr val="9F7A70"/>
            </a:solidFill>
            <a:miter/>
          </a:ln>
        </p:spPr>
        <p:txBody>
          <a:bodyPr lIns="45718" tIns="45718" rIns="45718" bIns="45718" anchor="ctr"/>
          <a:lstStyle/>
          <a:p>
            <a:pPr>
              <a:defRPr>
                <a:latin typeface="Georgia"/>
                <a:ea typeface="Georgia"/>
                <a:cs typeface="Georgia"/>
                <a:sym typeface="Georgia"/>
              </a:defRPr>
            </a:pPr>
            <a:endParaRPr/>
          </a:p>
        </p:txBody>
      </p:sp>
      <p:sp>
        <p:nvSpPr>
          <p:cNvPr id="116" name="Slide Number"/>
          <p:cNvSpPr txBox="1">
            <a:spLocks noGrp="1"/>
          </p:cNvSpPr>
          <p:nvPr>
            <p:ph type="sldNum" sz="quarter" idx="2"/>
          </p:nvPr>
        </p:nvSpPr>
        <p:spPr>
          <a:xfrm>
            <a:off x="4267200" y="4743450"/>
            <a:ext cx="342671" cy="358137"/>
          </a:xfrm>
          <a:prstGeom prst="rect">
            <a:avLst/>
          </a:prstGeom>
        </p:spPr>
        <p:txBody>
          <a:bodyPr anchor="t"/>
          <a:lstStyle>
            <a:lvl1pPr algn="l">
              <a:defRPr sz="1800">
                <a:solidFill>
                  <a:srgbClr val="FFFFFF"/>
                </a:solidFill>
              </a:defRPr>
            </a:lvl1pPr>
          </a:lstStyle>
          <a:p>
            <a:fld id="{86CB4B4D-7CA3-9044-876B-883B54F8677D}" type="slidenum">
              <a:rPr/>
              <a:pPr/>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Content with Caption">
    <p:bg>
      <p:bgPr>
        <a:solidFill>
          <a:srgbClr val="FFFFFF"/>
        </a:solidFill>
        <a:effectLst/>
      </p:bgPr>
    </p:bg>
    <p:spTree>
      <p:nvGrpSpPr>
        <p:cNvPr id="1" name=""/>
        <p:cNvGrpSpPr/>
        <p:nvPr/>
      </p:nvGrpSpPr>
      <p:grpSpPr>
        <a:xfrm>
          <a:off x="0" y="0"/>
          <a:ext cx="0" cy="0"/>
          <a:chOff x="0" y="0"/>
          <a:chExt cx="0" cy="0"/>
        </a:xfrm>
      </p:grpSpPr>
      <p:sp>
        <p:nvSpPr>
          <p:cNvPr id="123" name="Rectangle 18"/>
          <p:cNvSpPr/>
          <p:nvPr/>
        </p:nvSpPr>
        <p:spPr>
          <a:xfrm>
            <a:off x="152399" y="114300"/>
            <a:ext cx="8833106" cy="228600"/>
          </a:xfrm>
          <a:prstGeom prst="rect">
            <a:avLst/>
          </a:prstGeom>
          <a:solidFill>
            <a:schemeClr val="accent3"/>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24" name="Rectangle 14"/>
          <p:cNvSpPr/>
          <p:nvPr/>
        </p:nvSpPr>
        <p:spPr>
          <a:xfrm>
            <a:off x="0" y="5029200"/>
            <a:ext cx="9144000" cy="1143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25" name="Rectangle 17"/>
          <p:cNvSpPr/>
          <p:nvPr/>
        </p:nvSpPr>
        <p:spPr>
          <a:xfrm>
            <a:off x="8991600" y="0"/>
            <a:ext cx="152400" cy="51435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26" name="Rectangle 15"/>
          <p:cNvSpPr/>
          <p:nvPr/>
        </p:nvSpPr>
        <p:spPr>
          <a:xfrm>
            <a:off x="0" y="0"/>
            <a:ext cx="9144000" cy="89154"/>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27" name="Rectangle 16"/>
          <p:cNvSpPr/>
          <p:nvPr/>
        </p:nvSpPr>
        <p:spPr>
          <a:xfrm>
            <a:off x="0" y="0"/>
            <a:ext cx="152400" cy="51435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28" name="Rectangle 12"/>
          <p:cNvSpPr/>
          <p:nvPr/>
        </p:nvSpPr>
        <p:spPr>
          <a:xfrm>
            <a:off x="152400" y="457200"/>
            <a:ext cx="2743200" cy="4400550"/>
          </a:xfrm>
          <a:prstGeom prst="rect">
            <a:avLst/>
          </a:prstGeom>
          <a:solidFill>
            <a:schemeClr val="accent1"/>
          </a:solidFill>
          <a:ln w="12700">
            <a:miter lim="400000"/>
          </a:ln>
        </p:spPr>
        <p:txBody>
          <a:bodyPr lIns="45718" tIns="45718" rIns="45718" bIns="45718" anchor="ctr"/>
          <a:lstStyle/>
          <a:p>
            <a:pPr algn="ctr">
              <a:defRPr>
                <a:solidFill>
                  <a:srgbClr val="FFFFFF"/>
                </a:solidFill>
                <a:latin typeface="Georgia"/>
                <a:ea typeface="Georgia"/>
                <a:cs typeface="Georgia"/>
                <a:sym typeface="Georgia"/>
              </a:defRPr>
            </a:pPr>
            <a:endParaRPr/>
          </a:p>
        </p:txBody>
      </p:sp>
      <p:sp>
        <p:nvSpPr>
          <p:cNvPr id="129" name="Title Text"/>
          <p:cNvSpPr txBox="1">
            <a:spLocks noGrp="1"/>
          </p:cNvSpPr>
          <p:nvPr>
            <p:ph type="title"/>
          </p:nvPr>
        </p:nvSpPr>
        <p:spPr>
          <a:xfrm>
            <a:off x="381000" y="685800"/>
            <a:ext cx="2362200" cy="742950"/>
          </a:xfrm>
          <a:prstGeom prst="rect">
            <a:avLst/>
          </a:prstGeom>
        </p:spPr>
        <p:txBody>
          <a:bodyPr/>
          <a:lstStyle>
            <a:lvl1pPr algn="l">
              <a:defRPr sz="2200" b="1">
                <a:solidFill>
                  <a:srgbClr val="FFFFFF"/>
                </a:solidFill>
              </a:defRPr>
            </a:lvl1pPr>
          </a:lstStyle>
          <a:p>
            <a:r>
              <a:t>Title Text</a:t>
            </a:r>
          </a:p>
        </p:txBody>
      </p:sp>
      <p:sp>
        <p:nvSpPr>
          <p:cNvPr id="130" name="Body Level One…"/>
          <p:cNvSpPr txBox="1">
            <a:spLocks noGrp="1"/>
          </p:cNvSpPr>
          <p:nvPr>
            <p:ph type="body" sz="quarter" idx="1"/>
          </p:nvPr>
        </p:nvSpPr>
        <p:spPr>
          <a:xfrm>
            <a:off x="381000" y="1485900"/>
            <a:ext cx="2362200" cy="3108725"/>
          </a:xfrm>
          <a:prstGeom prst="rect">
            <a:avLst/>
          </a:prstGeom>
        </p:spPr>
        <p:txBody>
          <a:bodyPr/>
          <a:lstStyle>
            <a:lvl1pPr marL="0" indent="0">
              <a:spcBef>
                <a:spcPts val="1000"/>
              </a:spcBef>
              <a:buClrTx/>
              <a:buSzTx/>
              <a:buNone/>
              <a:defRPr sz="1600">
                <a:solidFill>
                  <a:srgbClr val="FFFFFF"/>
                </a:solidFill>
              </a:defRPr>
            </a:lvl1pPr>
            <a:lvl2pPr marL="0" indent="0">
              <a:spcBef>
                <a:spcPts val="1000"/>
              </a:spcBef>
              <a:buClrTx/>
              <a:buSzTx/>
              <a:buNone/>
              <a:defRPr sz="1600">
                <a:solidFill>
                  <a:srgbClr val="FFFFFF"/>
                </a:solidFill>
              </a:defRPr>
            </a:lvl2pPr>
            <a:lvl3pPr marL="0" indent="0">
              <a:spcBef>
                <a:spcPts val="1000"/>
              </a:spcBef>
              <a:buClrTx/>
              <a:buSzTx/>
              <a:buNone/>
              <a:defRPr sz="1600">
                <a:solidFill>
                  <a:srgbClr val="FFFFFF"/>
                </a:solidFill>
              </a:defRPr>
            </a:lvl3pPr>
            <a:lvl4pPr marL="0" indent="0">
              <a:spcBef>
                <a:spcPts val="1000"/>
              </a:spcBef>
              <a:buClrTx/>
              <a:buSzTx/>
              <a:buNone/>
              <a:defRPr sz="1600">
                <a:solidFill>
                  <a:srgbClr val="FFFFFF"/>
                </a:solidFill>
              </a:defRPr>
            </a:lvl4pPr>
            <a:lvl5pPr marL="0" indent="0">
              <a:spcBef>
                <a:spcPts val="1000"/>
              </a:spcBef>
              <a:buClrTx/>
              <a:buSzTx/>
              <a:buNone/>
              <a:defRPr sz="16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131" name="Rectangle 7"/>
          <p:cNvSpPr/>
          <p:nvPr/>
        </p:nvSpPr>
        <p:spPr>
          <a:xfrm>
            <a:off x="152399" y="114297"/>
            <a:ext cx="8833106" cy="4910334"/>
          </a:xfrm>
          <a:prstGeom prst="rect">
            <a:avLst/>
          </a:prstGeom>
          <a:ln>
            <a:solidFill>
              <a:srgbClr val="9F7A70"/>
            </a:solidFill>
            <a:miter/>
          </a:ln>
        </p:spPr>
        <p:txBody>
          <a:bodyPr lIns="45718" tIns="45718" rIns="45718" bIns="45718" anchor="ctr"/>
          <a:lstStyle/>
          <a:p>
            <a:pPr>
              <a:defRPr>
                <a:latin typeface="Georgia"/>
                <a:ea typeface="Georgia"/>
                <a:cs typeface="Georgia"/>
                <a:sym typeface="Georgia"/>
              </a:defRPr>
            </a:pPr>
            <a:endParaRPr/>
          </a:p>
        </p:txBody>
      </p:sp>
      <p:sp>
        <p:nvSpPr>
          <p:cNvPr id="132" name="Straight Connector 8"/>
          <p:cNvSpPr/>
          <p:nvPr/>
        </p:nvSpPr>
        <p:spPr>
          <a:xfrm>
            <a:off x="152399" y="400050"/>
            <a:ext cx="8833106" cy="0"/>
          </a:xfrm>
          <a:prstGeom prst="line">
            <a:avLst/>
          </a:prstGeom>
          <a:ln w="11430">
            <a:solidFill>
              <a:srgbClr val="9F7A70"/>
            </a:solidFill>
            <a:prstDash val="sysDash"/>
          </a:ln>
        </p:spPr>
        <p:txBody>
          <a:bodyPr lIns="45718" tIns="45718" rIns="45718" bIns="45718"/>
          <a:lstStyle/>
          <a:p>
            <a:endParaRPr/>
          </a:p>
        </p:txBody>
      </p:sp>
      <p:sp>
        <p:nvSpPr>
          <p:cNvPr id="133" name="Oval 9"/>
          <p:cNvSpPr/>
          <p:nvPr/>
        </p:nvSpPr>
        <p:spPr>
          <a:xfrm>
            <a:off x="1295400" y="171450"/>
            <a:ext cx="609600" cy="457200"/>
          </a:xfrm>
          <a:prstGeom prst="ellipse">
            <a:avLst/>
          </a:prstGeom>
          <a:solidFill>
            <a:srgbClr val="FFFFFF"/>
          </a:solidFill>
          <a:ln w="12700">
            <a:miter lim="400000"/>
          </a:ln>
        </p:spPr>
        <p:txBody>
          <a:bodyPr lIns="45718" tIns="45718" rIns="45718" bIns="45718" anchor="ctr"/>
          <a:lstStyle/>
          <a:p>
            <a:pPr algn="ctr">
              <a:defRPr>
                <a:solidFill>
                  <a:srgbClr val="FFFFFF"/>
                </a:solidFill>
                <a:latin typeface="Georgia"/>
                <a:ea typeface="Georgia"/>
                <a:cs typeface="Georgia"/>
                <a:sym typeface="Georgia"/>
              </a:defRPr>
            </a:pPr>
            <a:endParaRPr/>
          </a:p>
        </p:txBody>
      </p:sp>
      <p:sp>
        <p:nvSpPr>
          <p:cNvPr id="134" name="Oval 10"/>
          <p:cNvSpPr/>
          <p:nvPr/>
        </p:nvSpPr>
        <p:spPr>
          <a:xfrm>
            <a:off x="1389888" y="242315"/>
            <a:ext cx="420629" cy="315470"/>
          </a:xfrm>
          <a:prstGeom prst="ellipse">
            <a:avLst/>
          </a:prstGeom>
          <a:solidFill>
            <a:srgbClr val="FFFFFF"/>
          </a:solidFill>
          <a:ln w="50800" cap="rnd">
            <a:solidFill>
              <a:srgbClr val="9F7A70"/>
            </a:solidFill>
          </a:ln>
        </p:spPr>
        <p:txBody>
          <a:bodyPr lIns="45718" tIns="45718" rIns="45718" bIns="45718" anchor="ctr"/>
          <a:lstStyle/>
          <a:p>
            <a:pPr algn="ctr">
              <a:defRPr>
                <a:solidFill>
                  <a:srgbClr val="FFFFFF"/>
                </a:solidFill>
                <a:latin typeface="Georgia"/>
                <a:ea typeface="Georgia"/>
                <a:cs typeface="Georgia"/>
                <a:sym typeface="Georgia"/>
              </a:defRPr>
            </a:pPr>
            <a:endParaRPr/>
          </a:p>
        </p:txBody>
      </p:sp>
      <p:sp>
        <p:nvSpPr>
          <p:cNvPr id="135" name="Rectangle 20"/>
          <p:cNvSpPr/>
          <p:nvPr/>
        </p:nvSpPr>
        <p:spPr>
          <a:xfrm>
            <a:off x="149351" y="4791288"/>
            <a:ext cx="8833106" cy="232173"/>
          </a:xfrm>
          <a:prstGeom prst="rect">
            <a:avLst/>
          </a:prstGeom>
          <a:solidFill>
            <a:schemeClr val="accent3"/>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36" name="Slide Number"/>
          <p:cNvSpPr txBox="1">
            <a:spLocks noGrp="1"/>
          </p:cNvSpPr>
          <p:nvPr>
            <p:ph type="sldNum" sz="quarter" idx="2"/>
          </p:nvPr>
        </p:nvSpPr>
        <p:spPr>
          <a:xfrm>
            <a:off x="1371600" y="234553"/>
            <a:ext cx="342671" cy="358137"/>
          </a:xfrm>
          <a:prstGeom prst="rect">
            <a:avLst/>
          </a:prstGeom>
        </p:spPr>
        <p:txBody>
          <a:bodyPr anchor="t"/>
          <a:lstStyle>
            <a:lvl1pPr algn="l">
              <a:defRPr sz="1800">
                <a:solidFill>
                  <a:srgbClr val="9F7A70"/>
                </a:solidFill>
              </a:defRPr>
            </a:lvl1pPr>
          </a:lstStyle>
          <a:p>
            <a:fld id="{86CB4B4D-7CA3-9044-876B-883B54F8677D}" type="slidenum">
              <a:rPr/>
              <a:pPr/>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Picture with Caption">
    <p:bg>
      <p:bgPr>
        <a:solidFill>
          <a:srgbClr val="FFFFFF"/>
        </a:solidFill>
        <a:effectLst/>
      </p:bgPr>
    </p:bg>
    <p:spTree>
      <p:nvGrpSpPr>
        <p:cNvPr id="1" name=""/>
        <p:cNvGrpSpPr/>
        <p:nvPr/>
      </p:nvGrpSpPr>
      <p:grpSpPr>
        <a:xfrm>
          <a:off x="0" y="0"/>
          <a:ext cx="0" cy="0"/>
          <a:chOff x="0" y="0"/>
          <a:chExt cx="0" cy="0"/>
        </a:xfrm>
      </p:grpSpPr>
      <p:sp>
        <p:nvSpPr>
          <p:cNvPr id="143" name="Straight Connector 20"/>
          <p:cNvSpPr/>
          <p:nvPr/>
        </p:nvSpPr>
        <p:spPr>
          <a:xfrm>
            <a:off x="152399" y="400050"/>
            <a:ext cx="8833106" cy="0"/>
          </a:xfrm>
          <a:prstGeom prst="line">
            <a:avLst/>
          </a:prstGeom>
          <a:ln w="11430">
            <a:solidFill>
              <a:srgbClr val="9F7A70"/>
            </a:solidFill>
            <a:prstDash val="sysDash"/>
          </a:ln>
        </p:spPr>
        <p:txBody>
          <a:bodyPr lIns="45718" tIns="45718" rIns="45718" bIns="45718"/>
          <a:lstStyle/>
          <a:p>
            <a:endParaRPr/>
          </a:p>
        </p:txBody>
      </p:sp>
      <p:sp>
        <p:nvSpPr>
          <p:cNvPr id="144" name="Rectangle 18"/>
          <p:cNvSpPr/>
          <p:nvPr/>
        </p:nvSpPr>
        <p:spPr>
          <a:xfrm>
            <a:off x="0" y="5029200"/>
            <a:ext cx="9144000" cy="1143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45" name="Rectangle 15"/>
          <p:cNvSpPr/>
          <p:nvPr/>
        </p:nvSpPr>
        <p:spPr>
          <a:xfrm>
            <a:off x="8991600" y="0"/>
            <a:ext cx="152400" cy="51435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46" name="Rectangle 16"/>
          <p:cNvSpPr/>
          <p:nvPr/>
        </p:nvSpPr>
        <p:spPr>
          <a:xfrm>
            <a:off x="0" y="0"/>
            <a:ext cx="9144000" cy="1143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47" name="Rectangle 17"/>
          <p:cNvSpPr/>
          <p:nvPr/>
        </p:nvSpPr>
        <p:spPr>
          <a:xfrm>
            <a:off x="0" y="0"/>
            <a:ext cx="152400" cy="51435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48" name="Rectangle 19"/>
          <p:cNvSpPr/>
          <p:nvPr/>
        </p:nvSpPr>
        <p:spPr>
          <a:xfrm>
            <a:off x="152399" y="114300"/>
            <a:ext cx="8833106" cy="226314"/>
          </a:xfrm>
          <a:prstGeom prst="rect">
            <a:avLst/>
          </a:prstGeom>
          <a:solidFill>
            <a:schemeClr val="accent3"/>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49" name="Rectangle 7"/>
          <p:cNvSpPr/>
          <p:nvPr/>
        </p:nvSpPr>
        <p:spPr>
          <a:xfrm>
            <a:off x="152400" y="457200"/>
            <a:ext cx="2743200" cy="4400550"/>
          </a:xfrm>
          <a:prstGeom prst="rect">
            <a:avLst/>
          </a:prstGeom>
          <a:solidFill>
            <a:schemeClr val="accent1"/>
          </a:solidFill>
          <a:ln w="12700">
            <a:miter lim="400000"/>
          </a:ln>
        </p:spPr>
        <p:txBody>
          <a:bodyPr lIns="45718" tIns="45718" rIns="45718" bIns="45718" anchor="ctr"/>
          <a:lstStyle/>
          <a:p>
            <a:pPr algn="ctr">
              <a:defRPr>
                <a:solidFill>
                  <a:srgbClr val="FFFFFF"/>
                </a:solidFill>
                <a:latin typeface="Georgia"/>
                <a:ea typeface="Georgia"/>
                <a:cs typeface="Georgia"/>
                <a:sym typeface="Georgia"/>
              </a:defRPr>
            </a:pPr>
            <a:endParaRPr/>
          </a:p>
        </p:txBody>
      </p:sp>
      <p:sp>
        <p:nvSpPr>
          <p:cNvPr id="150" name="Rectangle 14"/>
          <p:cNvSpPr/>
          <p:nvPr/>
        </p:nvSpPr>
        <p:spPr>
          <a:xfrm>
            <a:off x="152399" y="116583"/>
            <a:ext cx="8833106" cy="4910334"/>
          </a:xfrm>
          <a:prstGeom prst="rect">
            <a:avLst/>
          </a:prstGeom>
          <a:ln>
            <a:solidFill>
              <a:srgbClr val="9F7A70"/>
            </a:solidFill>
            <a:miter/>
          </a:ln>
        </p:spPr>
        <p:txBody>
          <a:bodyPr lIns="45718" tIns="45718" rIns="45718" bIns="45718" anchor="ctr"/>
          <a:lstStyle/>
          <a:p>
            <a:pPr>
              <a:defRPr>
                <a:latin typeface="Georgia"/>
                <a:ea typeface="Georgia"/>
                <a:cs typeface="Georgia"/>
                <a:sym typeface="Georgia"/>
              </a:defRPr>
            </a:pPr>
            <a:endParaRPr/>
          </a:p>
        </p:txBody>
      </p:sp>
      <p:sp>
        <p:nvSpPr>
          <p:cNvPr id="151" name="Oval 11"/>
          <p:cNvSpPr/>
          <p:nvPr/>
        </p:nvSpPr>
        <p:spPr>
          <a:xfrm>
            <a:off x="1295400" y="171450"/>
            <a:ext cx="609600" cy="457200"/>
          </a:xfrm>
          <a:prstGeom prst="ellipse">
            <a:avLst/>
          </a:prstGeom>
          <a:solidFill>
            <a:srgbClr val="FFFFFF"/>
          </a:solidFill>
          <a:ln w="12700">
            <a:miter lim="400000"/>
          </a:ln>
        </p:spPr>
        <p:txBody>
          <a:bodyPr lIns="45718" tIns="45718" rIns="45718" bIns="45718" anchor="ctr"/>
          <a:lstStyle/>
          <a:p>
            <a:pPr algn="ctr">
              <a:defRPr>
                <a:solidFill>
                  <a:srgbClr val="FFFFFF"/>
                </a:solidFill>
                <a:latin typeface="Georgia"/>
                <a:ea typeface="Georgia"/>
                <a:cs typeface="Georgia"/>
                <a:sym typeface="Georgia"/>
              </a:defRPr>
            </a:pPr>
            <a:endParaRPr/>
          </a:p>
        </p:txBody>
      </p:sp>
      <p:sp>
        <p:nvSpPr>
          <p:cNvPr id="152" name="Oval 12"/>
          <p:cNvSpPr/>
          <p:nvPr/>
        </p:nvSpPr>
        <p:spPr>
          <a:xfrm>
            <a:off x="1389888" y="242315"/>
            <a:ext cx="420629" cy="315470"/>
          </a:xfrm>
          <a:prstGeom prst="ellipse">
            <a:avLst/>
          </a:prstGeom>
          <a:solidFill>
            <a:srgbClr val="FFFFFF"/>
          </a:solidFill>
          <a:ln w="50800" cap="rnd">
            <a:solidFill>
              <a:srgbClr val="9F7A70"/>
            </a:solidFill>
          </a:ln>
        </p:spPr>
        <p:txBody>
          <a:bodyPr lIns="45718" tIns="45718" rIns="45718" bIns="45718" anchor="ctr"/>
          <a:lstStyle/>
          <a:p>
            <a:pPr algn="ctr">
              <a:defRPr>
                <a:solidFill>
                  <a:srgbClr val="FFFFFF"/>
                </a:solidFill>
                <a:latin typeface="Georgia"/>
                <a:ea typeface="Georgia"/>
                <a:cs typeface="Georgia"/>
                <a:sym typeface="Georgia"/>
              </a:defRPr>
            </a:pPr>
            <a:endParaRPr/>
          </a:p>
        </p:txBody>
      </p:sp>
      <p:sp>
        <p:nvSpPr>
          <p:cNvPr id="153" name="Title Text"/>
          <p:cNvSpPr txBox="1">
            <a:spLocks noGrp="1"/>
          </p:cNvSpPr>
          <p:nvPr>
            <p:ph type="title"/>
          </p:nvPr>
        </p:nvSpPr>
        <p:spPr>
          <a:xfrm>
            <a:off x="3000375" y="3771900"/>
            <a:ext cx="5867400" cy="914400"/>
          </a:xfrm>
          <a:prstGeom prst="rect">
            <a:avLst/>
          </a:prstGeom>
        </p:spPr>
        <p:txBody>
          <a:bodyPr anchor="t"/>
          <a:lstStyle>
            <a:lvl1pPr algn="l">
              <a:defRPr sz="2400" b="1">
                <a:solidFill>
                  <a:srgbClr val="4E3B30"/>
                </a:solidFill>
              </a:defRPr>
            </a:lvl1pPr>
          </a:lstStyle>
          <a:p>
            <a:r>
              <a:t>Title Text</a:t>
            </a:r>
          </a:p>
        </p:txBody>
      </p:sp>
      <p:sp>
        <p:nvSpPr>
          <p:cNvPr id="154" name="Picture Placeholder 2"/>
          <p:cNvSpPr>
            <a:spLocks noGrp="1"/>
          </p:cNvSpPr>
          <p:nvPr>
            <p:ph type="pic" sz="half" idx="13"/>
          </p:nvPr>
        </p:nvSpPr>
        <p:spPr>
          <a:xfrm>
            <a:off x="3000375" y="457200"/>
            <a:ext cx="5867400" cy="3200400"/>
          </a:xfrm>
          <a:prstGeom prst="rect">
            <a:avLst/>
          </a:prstGeom>
        </p:spPr>
        <p:txBody>
          <a:bodyPr lIns="91439" tIns="45719" rIns="91439" bIns="45719">
            <a:noAutofit/>
          </a:bodyPr>
          <a:lstStyle/>
          <a:p>
            <a:endParaRPr/>
          </a:p>
        </p:txBody>
      </p:sp>
      <p:sp>
        <p:nvSpPr>
          <p:cNvPr id="155" name="Body Level One…"/>
          <p:cNvSpPr txBox="1">
            <a:spLocks noGrp="1"/>
          </p:cNvSpPr>
          <p:nvPr>
            <p:ph type="body" sz="half" idx="1"/>
          </p:nvPr>
        </p:nvSpPr>
        <p:spPr>
          <a:xfrm>
            <a:off x="381000" y="742950"/>
            <a:ext cx="2438400" cy="3943350"/>
          </a:xfrm>
          <a:prstGeom prst="rect">
            <a:avLst/>
          </a:prstGeom>
        </p:spPr>
        <p:txBody>
          <a:bodyPr/>
          <a:lstStyle>
            <a:lvl1pPr marL="0" indent="0">
              <a:spcBef>
                <a:spcPts val="1000"/>
              </a:spcBef>
              <a:buClrTx/>
              <a:buSzTx/>
              <a:buNone/>
              <a:defRPr sz="1600">
                <a:solidFill>
                  <a:srgbClr val="FFFFFF"/>
                </a:solidFill>
              </a:defRPr>
            </a:lvl1pPr>
            <a:lvl2pPr marL="640080" indent="-365758">
              <a:spcBef>
                <a:spcPts val="1000"/>
              </a:spcBef>
              <a:buClrTx/>
              <a:defRPr sz="1600">
                <a:solidFill>
                  <a:srgbClr val="FFFFFF"/>
                </a:solidFill>
              </a:defRPr>
            </a:lvl2pPr>
            <a:lvl3pPr marL="960119" indent="-365758">
              <a:spcBef>
                <a:spcPts val="1000"/>
              </a:spcBef>
              <a:buClrTx/>
              <a:defRPr sz="1600">
                <a:solidFill>
                  <a:srgbClr val="FFFFFF"/>
                </a:solidFill>
              </a:defRPr>
            </a:lvl3pPr>
            <a:lvl4pPr marL="1275080" indent="-406400">
              <a:spcBef>
                <a:spcPts val="1000"/>
              </a:spcBef>
              <a:buClrTx/>
              <a:defRPr sz="1600">
                <a:solidFill>
                  <a:srgbClr val="FFFFFF"/>
                </a:solidFill>
              </a:defRPr>
            </a:lvl4pPr>
            <a:lvl5pPr marL="1549400" indent="-406400">
              <a:spcBef>
                <a:spcPts val="1000"/>
              </a:spcBef>
              <a:buClrTx/>
              <a:defRPr sz="16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156" name="Rectangle 21"/>
          <p:cNvSpPr/>
          <p:nvPr/>
        </p:nvSpPr>
        <p:spPr>
          <a:xfrm>
            <a:off x="149351" y="4791288"/>
            <a:ext cx="8833106" cy="232173"/>
          </a:xfrm>
          <a:prstGeom prst="rect">
            <a:avLst/>
          </a:prstGeom>
          <a:solidFill>
            <a:schemeClr val="accent3"/>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57" name="Slide Number"/>
          <p:cNvSpPr txBox="1">
            <a:spLocks noGrp="1"/>
          </p:cNvSpPr>
          <p:nvPr>
            <p:ph type="sldNum" sz="quarter" idx="2"/>
          </p:nvPr>
        </p:nvSpPr>
        <p:spPr>
          <a:xfrm>
            <a:off x="1371600" y="234553"/>
            <a:ext cx="342671" cy="358137"/>
          </a:xfrm>
          <a:prstGeom prst="rect">
            <a:avLst/>
          </a:prstGeom>
        </p:spPr>
        <p:txBody>
          <a:bodyPr anchor="t"/>
          <a:lstStyle>
            <a:lvl1pPr algn="l">
              <a:defRPr sz="1800"/>
            </a:lvl1pPr>
          </a:lstStyle>
          <a:p>
            <a:fld id="{86CB4B4D-7CA3-9044-876B-883B54F8677D}" type="slidenum">
              <a:rPr/>
              <a:pPr/>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Title and Vertical Text">
    <p:spTree>
      <p:nvGrpSpPr>
        <p:cNvPr id="1" name=""/>
        <p:cNvGrpSpPr/>
        <p:nvPr/>
      </p:nvGrpSpPr>
      <p:grpSpPr>
        <a:xfrm>
          <a:off x="0" y="0"/>
          <a:ext cx="0" cy="0"/>
          <a:chOff x="0" y="0"/>
          <a:chExt cx="0" cy="0"/>
        </a:xfrm>
      </p:grpSpPr>
      <p:sp>
        <p:nvSpPr>
          <p:cNvPr id="164" name="Rectangle 16"/>
          <p:cNvSpPr/>
          <p:nvPr/>
        </p:nvSpPr>
        <p:spPr>
          <a:xfrm>
            <a:off x="0" y="5029200"/>
            <a:ext cx="9144000" cy="1143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65" name="Rectangle 15"/>
          <p:cNvSpPr/>
          <p:nvPr/>
        </p:nvSpPr>
        <p:spPr>
          <a:xfrm>
            <a:off x="0" y="1"/>
            <a:ext cx="9144000" cy="1045028"/>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66" name="Rectangle 17"/>
          <p:cNvSpPr/>
          <p:nvPr/>
        </p:nvSpPr>
        <p:spPr>
          <a:xfrm>
            <a:off x="0" y="0"/>
            <a:ext cx="152400" cy="51435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67" name="Rectangle 18"/>
          <p:cNvSpPr/>
          <p:nvPr/>
        </p:nvSpPr>
        <p:spPr>
          <a:xfrm>
            <a:off x="8991600" y="0"/>
            <a:ext cx="152400" cy="51435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68" name="Rectangle 8"/>
          <p:cNvSpPr/>
          <p:nvPr/>
        </p:nvSpPr>
        <p:spPr>
          <a:xfrm>
            <a:off x="149351" y="4791288"/>
            <a:ext cx="8833106" cy="232173"/>
          </a:xfrm>
          <a:prstGeom prst="rect">
            <a:avLst/>
          </a:prstGeom>
          <a:blipFill>
            <a:blip r:embed="rId2" cstate="print"/>
            <a:stretch>
              <a:fillRect/>
            </a:stretch>
          </a:blip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169" name="Rectangle 7"/>
          <p:cNvSpPr/>
          <p:nvPr/>
        </p:nvSpPr>
        <p:spPr>
          <a:xfrm>
            <a:off x="152399" y="116583"/>
            <a:ext cx="8833106" cy="4910334"/>
          </a:xfrm>
          <a:prstGeom prst="rect">
            <a:avLst/>
          </a:prstGeom>
          <a:ln>
            <a:solidFill>
              <a:srgbClr val="9F7A70"/>
            </a:solidFill>
            <a:miter/>
          </a:ln>
        </p:spPr>
        <p:txBody>
          <a:bodyPr lIns="45718" tIns="45718" rIns="45718" bIns="45718" anchor="ctr"/>
          <a:lstStyle/>
          <a:p>
            <a:pPr>
              <a:defRPr>
                <a:latin typeface="Georgia"/>
                <a:ea typeface="Georgia"/>
                <a:cs typeface="Georgia"/>
                <a:sym typeface="Georgia"/>
              </a:defRPr>
            </a:pPr>
            <a:endParaRPr/>
          </a:p>
        </p:txBody>
      </p:sp>
      <p:sp>
        <p:nvSpPr>
          <p:cNvPr id="170" name="Straight Connector 9"/>
          <p:cNvSpPr/>
          <p:nvPr/>
        </p:nvSpPr>
        <p:spPr>
          <a:xfrm>
            <a:off x="152399" y="957556"/>
            <a:ext cx="8833106" cy="1"/>
          </a:xfrm>
          <a:prstGeom prst="line">
            <a:avLst/>
          </a:prstGeom>
          <a:ln>
            <a:solidFill>
              <a:srgbClr val="9F7A70"/>
            </a:solidFill>
            <a:prstDash val="sysDash"/>
          </a:ln>
        </p:spPr>
        <p:txBody>
          <a:bodyPr lIns="45718" tIns="45718" rIns="45718" bIns="45718"/>
          <a:lstStyle/>
          <a:p>
            <a:endParaRPr/>
          </a:p>
        </p:txBody>
      </p:sp>
      <p:sp>
        <p:nvSpPr>
          <p:cNvPr id="171" name="Oval 11"/>
          <p:cNvSpPr/>
          <p:nvPr/>
        </p:nvSpPr>
        <p:spPr>
          <a:xfrm>
            <a:off x="4267200" y="717027"/>
            <a:ext cx="609600" cy="457205"/>
          </a:xfrm>
          <a:prstGeom prst="ellipse">
            <a:avLst/>
          </a:prstGeom>
          <a:solidFill>
            <a:srgbClr val="FFFFFF"/>
          </a:solidFill>
          <a:ln w="12700">
            <a:miter lim="400000"/>
          </a:ln>
        </p:spPr>
        <p:txBody>
          <a:bodyPr lIns="45718" tIns="45718" rIns="45718" bIns="45718" anchor="ctr"/>
          <a:lstStyle/>
          <a:p>
            <a:pPr algn="ctr">
              <a:defRPr>
                <a:solidFill>
                  <a:srgbClr val="FFFFFF"/>
                </a:solidFill>
                <a:latin typeface="Georgia"/>
                <a:ea typeface="Georgia"/>
                <a:cs typeface="Georgia"/>
                <a:sym typeface="Georgia"/>
              </a:defRPr>
            </a:pPr>
            <a:endParaRPr/>
          </a:p>
        </p:txBody>
      </p:sp>
      <p:sp>
        <p:nvSpPr>
          <p:cNvPr id="172" name="Title Text"/>
          <p:cNvSpPr txBox="1">
            <a:spLocks noGrp="1"/>
          </p:cNvSpPr>
          <p:nvPr>
            <p:ph type="title"/>
          </p:nvPr>
        </p:nvSpPr>
        <p:spPr>
          <a:xfrm>
            <a:off x="301752" y="171450"/>
            <a:ext cx="8534401" cy="569214"/>
          </a:xfrm>
          <a:prstGeom prst="rect">
            <a:avLst/>
          </a:prstGeom>
        </p:spPr>
        <p:txBody>
          <a:bodyPr/>
          <a:lstStyle/>
          <a:p>
            <a:r>
              <a:t>Title Text</a:t>
            </a:r>
          </a:p>
        </p:txBody>
      </p:sp>
      <p:sp>
        <p:nvSpPr>
          <p:cNvPr id="173" name="Body Level One…"/>
          <p:cNvSpPr txBox="1">
            <a:spLocks noGrp="1"/>
          </p:cNvSpPr>
          <p:nvPr>
            <p:ph type="body" idx="1"/>
          </p:nvPr>
        </p:nvSpPr>
        <p:spPr>
          <a:xfrm>
            <a:off x="301752" y="1143000"/>
            <a:ext cx="8534401" cy="344957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74" name="Slide Number"/>
          <p:cNvSpPr txBox="1">
            <a:spLocks noGrp="1"/>
          </p:cNvSpPr>
          <p:nvPr>
            <p:ph type="sldNum" sz="quarter" idx="2"/>
          </p:nvPr>
        </p:nvSpPr>
        <p:spPr>
          <a:xfrm>
            <a:off x="4343400" y="780131"/>
            <a:ext cx="342671" cy="358137"/>
          </a:xfrm>
          <a:prstGeom prst="rect">
            <a:avLst/>
          </a:prstGeom>
        </p:spPr>
        <p:txBody>
          <a:bodyPr anchor="t"/>
          <a:lstStyle>
            <a:lvl1pPr algn="l">
              <a:defRPr sz="1800"/>
            </a:lvl1pPr>
          </a:lstStyle>
          <a:p>
            <a:fld id="{86CB4B4D-7CA3-9044-876B-883B54F8677D}" type="slidenum">
              <a:rPr/>
              <a:pPr/>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BEEC9"/>
        </a:solidFill>
        <a:effectLst/>
      </p:bgPr>
    </p:bg>
    <p:spTree>
      <p:nvGrpSpPr>
        <p:cNvPr id="1" name=""/>
        <p:cNvGrpSpPr/>
        <p:nvPr/>
      </p:nvGrpSpPr>
      <p:grpSpPr>
        <a:xfrm>
          <a:off x="0" y="0"/>
          <a:ext cx="0" cy="0"/>
          <a:chOff x="0" y="0"/>
          <a:chExt cx="0" cy="0"/>
        </a:xfrm>
      </p:grpSpPr>
      <p:sp>
        <p:nvSpPr>
          <p:cNvPr id="2" name="Rectangle 16"/>
          <p:cNvSpPr/>
          <p:nvPr/>
        </p:nvSpPr>
        <p:spPr>
          <a:xfrm>
            <a:off x="0" y="5029200"/>
            <a:ext cx="9144000" cy="1143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3" name="Rectangle 15"/>
          <p:cNvSpPr/>
          <p:nvPr/>
        </p:nvSpPr>
        <p:spPr>
          <a:xfrm>
            <a:off x="0" y="1"/>
            <a:ext cx="9144000" cy="68561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4" name="Rectangle 17"/>
          <p:cNvSpPr/>
          <p:nvPr/>
        </p:nvSpPr>
        <p:spPr>
          <a:xfrm>
            <a:off x="0" y="0"/>
            <a:ext cx="152400" cy="51435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5" name="Rectangle 18"/>
          <p:cNvSpPr/>
          <p:nvPr/>
        </p:nvSpPr>
        <p:spPr>
          <a:xfrm>
            <a:off x="8991600" y="0"/>
            <a:ext cx="152400" cy="5143500"/>
          </a:xfrm>
          <a:prstGeom prst="rect">
            <a:avLst/>
          </a:prstGeom>
          <a:solidFill>
            <a:srgbClr val="FFFFFF"/>
          </a:solid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6" name="Rectangle 8"/>
          <p:cNvSpPr/>
          <p:nvPr/>
        </p:nvSpPr>
        <p:spPr>
          <a:xfrm>
            <a:off x="149351" y="4791288"/>
            <a:ext cx="8833106" cy="232173"/>
          </a:xfrm>
          <a:prstGeom prst="rect">
            <a:avLst/>
          </a:prstGeom>
          <a:blipFill>
            <a:blip r:embed="rId15" cstate="print"/>
            <a:stretch>
              <a:fillRect/>
            </a:stretch>
          </a:blipFill>
          <a:ln w="12700">
            <a:miter lim="400000"/>
          </a:ln>
        </p:spPr>
        <p:txBody>
          <a:bodyPr lIns="45718" tIns="45718" rIns="45718" bIns="45718" anchor="ctr"/>
          <a:lstStyle/>
          <a:p>
            <a:pPr>
              <a:defRPr>
                <a:latin typeface="Georgia"/>
                <a:ea typeface="Georgia"/>
                <a:cs typeface="Georgia"/>
                <a:sym typeface="Georgia"/>
              </a:defRPr>
            </a:pPr>
            <a:endParaRPr/>
          </a:p>
        </p:txBody>
      </p:sp>
      <p:sp>
        <p:nvSpPr>
          <p:cNvPr id="7" name="Rectangle 7"/>
          <p:cNvSpPr/>
          <p:nvPr/>
        </p:nvSpPr>
        <p:spPr>
          <a:xfrm>
            <a:off x="152399" y="116583"/>
            <a:ext cx="8833106" cy="4910334"/>
          </a:xfrm>
          <a:prstGeom prst="rect">
            <a:avLst/>
          </a:prstGeom>
          <a:ln>
            <a:solidFill>
              <a:srgbClr val="9F7A70"/>
            </a:solidFill>
            <a:miter/>
          </a:ln>
        </p:spPr>
        <p:txBody>
          <a:bodyPr lIns="45718" tIns="45718" rIns="45718" bIns="45718" anchor="ctr"/>
          <a:lstStyle/>
          <a:p>
            <a:pPr>
              <a:defRPr>
                <a:latin typeface="Georgia"/>
                <a:ea typeface="Georgia"/>
                <a:cs typeface="Georgia"/>
                <a:sym typeface="Georgia"/>
              </a:defRPr>
            </a:pPr>
            <a:endParaRPr/>
          </a:p>
        </p:txBody>
      </p:sp>
      <p:sp>
        <p:nvSpPr>
          <p:cNvPr id="8" name="Straight Connector 9"/>
          <p:cNvSpPr/>
          <p:nvPr/>
        </p:nvSpPr>
        <p:spPr>
          <a:xfrm>
            <a:off x="155446" y="685610"/>
            <a:ext cx="8833107" cy="1"/>
          </a:xfrm>
          <a:prstGeom prst="line">
            <a:avLst/>
          </a:prstGeom>
          <a:ln>
            <a:solidFill>
              <a:srgbClr val="9F7A70"/>
            </a:solidFill>
            <a:prstDash val="sysDash"/>
          </a:ln>
        </p:spPr>
        <p:txBody>
          <a:bodyPr lIns="45718" tIns="45718" rIns="45718" bIns="45718"/>
          <a:lstStyle/>
          <a:p>
            <a:endParaRPr/>
          </a:p>
        </p:txBody>
      </p:sp>
      <p:sp>
        <p:nvSpPr>
          <p:cNvPr id="9" name="Title Text"/>
          <p:cNvSpPr txBox="1">
            <a:spLocks noGrp="1"/>
          </p:cNvSpPr>
          <p:nvPr>
            <p:ph type="title"/>
          </p:nvPr>
        </p:nvSpPr>
        <p:spPr>
          <a:xfrm>
            <a:off x="299790" y="0"/>
            <a:ext cx="8534401" cy="56921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b">
            <a:normAutofit/>
          </a:bodyPr>
          <a:lstStyle/>
          <a:p>
            <a:r>
              <a:t>Title Text</a:t>
            </a:r>
          </a:p>
        </p:txBody>
      </p:sp>
      <p:sp>
        <p:nvSpPr>
          <p:cNvPr id="10" name="Body Level One…"/>
          <p:cNvSpPr txBox="1">
            <a:spLocks noGrp="1"/>
          </p:cNvSpPr>
          <p:nvPr>
            <p:ph type="body" idx="1"/>
          </p:nvPr>
        </p:nvSpPr>
        <p:spPr>
          <a:xfrm>
            <a:off x="301752" y="1145286"/>
            <a:ext cx="8503920" cy="34290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ormAutofit/>
          </a:bodyPr>
          <a:lstStyle/>
          <a:p>
            <a:r>
              <a:t>Body Level One</a:t>
            </a:r>
          </a:p>
          <a:p>
            <a:pPr lvl="1"/>
            <a:r>
              <a:t>Body Level Two</a:t>
            </a:r>
          </a:p>
          <a:p>
            <a:pPr lvl="2"/>
            <a:r>
              <a:t>Body Level Three</a:t>
            </a:r>
          </a:p>
          <a:p>
            <a:pPr lvl="3"/>
            <a:r>
              <a:t>Body Level Four</a:t>
            </a:r>
          </a:p>
          <a:p>
            <a:pPr lvl="4"/>
            <a:r>
              <a:t>Body Level Five</a:t>
            </a:r>
          </a:p>
        </p:txBody>
      </p:sp>
      <p:sp>
        <p:nvSpPr>
          <p:cNvPr id="11" name="Slide Number"/>
          <p:cNvSpPr txBox="1">
            <a:spLocks noGrp="1"/>
          </p:cNvSpPr>
          <p:nvPr>
            <p:ph type="sldNum" sz="quarter" idx="2"/>
          </p:nvPr>
        </p:nvSpPr>
        <p:spPr>
          <a:xfrm>
            <a:off x="6290041" y="4632644"/>
            <a:ext cx="263160" cy="269237"/>
          </a:xfrm>
          <a:prstGeom prst="rect">
            <a:avLst/>
          </a:prstGeom>
          <a:ln w="12700">
            <a:miter lim="400000"/>
          </a:ln>
        </p:spPr>
        <p:txBody>
          <a:bodyPr wrap="none" lIns="45718" tIns="45718" rIns="45718" bIns="45718" anchor="ctr">
            <a:spAutoFit/>
          </a:bodyPr>
          <a:lstStyle>
            <a:lvl1pPr algn="r">
              <a:defRPr sz="1200">
                <a:latin typeface="Georgia"/>
                <a:ea typeface="Georgia"/>
                <a:cs typeface="Georgia"/>
                <a:sym typeface="Georgia"/>
              </a:defRPr>
            </a:lvl1pPr>
          </a:lstStyle>
          <a:p>
            <a:fld id="{86CB4B4D-7CA3-9044-876B-883B54F8677D}" type="slidenum">
              <a:rPr/>
              <a:p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med"/>
  <p:txStyles>
    <p:titleStyle>
      <a:lvl1pPr marL="0" marR="0" indent="0" algn="ctr" defTabSz="914400" rtl="0" latinLnBrk="0">
        <a:lnSpc>
          <a:spcPct val="100000"/>
        </a:lnSpc>
        <a:spcBef>
          <a:spcPts val="0"/>
        </a:spcBef>
        <a:spcAft>
          <a:spcPts val="0"/>
        </a:spcAft>
        <a:buClrTx/>
        <a:buSzTx/>
        <a:buFontTx/>
        <a:buNone/>
        <a:tabLst/>
        <a:defRPr sz="3300" b="0" i="0" u="none" strike="noStrike" cap="none" spc="0" baseline="0">
          <a:ln>
            <a:noFill/>
          </a:ln>
          <a:solidFill>
            <a:srgbClr val="9F7A70"/>
          </a:solidFill>
          <a:uFillTx/>
          <a:latin typeface="Georgia"/>
          <a:ea typeface="Georgia"/>
          <a:cs typeface="Georgia"/>
          <a:sym typeface="Georgia"/>
        </a:defRPr>
      </a:lvl1pPr>
      <a:lvl2pPr marL="0" marR="0" indent="0" algn="ctr" defTabSz="914400" rtl="0" latinLnBrk="0">
        <a:lnSpc>
          <a:spcPct val="100000"/>
        </a:lnSpc>
        <a:spcBef>
          <a:spcPts val="0"/>
        </a:spcBef>
        <a:spcAft>
          <a:spcPts val="0"/>
        </a:spcAft>
        <a:buClrTx/>
        <a:buSzTx/>
        <a:buFontTx/>
        <a:buNone/>
        <a:tabLst/>
        <a:defRPr sz="3300" b="0" i="0" u="none" strike="noStrike" cap="none" spc="0" baseline="0">
          <a:ln>
            <a:noFill/>
          </a:ln>
          <a:solidFill>
            <a:srgbClr val="9F7A70"/>
          </a:solidFill>
          <a:uFillTx/>
          <a:latin typeface="Georgia"/>
          <a:ea typeface="Georgia"/>
          <a:cs typeface="Georgia"/>
          <a:sym typeface="Georgia"/>
        </a:defRPr>
      </a:lvl2pPr>
      <a:lvl3pPr marL="0" marR="0" indent="0" algn="ctr" defTabSz="914400" rtl="0" latinLnBrk="0">
        <a:lnSpc>
          <a:spcPct val="100000"/>
        </a:lnSpc>
        <a:spcBef>
          <a:spcPts val="0"/>
        </a:spcBef>
        <a:spcAft>
          <a:spcPts val="0"/>
        </a:spcAft>
        <a:buClrTx/>
        <a:buSzTx/>
        <a:buFontTx/>
        <a:buNone/>
        <a:tabLst/>
        <a:defRPr sz="3300" b="0" i="0" u="none" strike="noStrike" cap="none" spc="0" baseline="0">
          <a:ln>
            <a:noFill/>
          </a:ln>
          <a:solidFill>
            <a:srgbClr val="9F7A70"/>
          </a:solidFill>
          <a:uFillTx/>
          <a:latin typeface="Georgia"/>
          <a:ea typeface="Georgia"/>
          <a:cs typeface="Georgia"/>
          <a:sym typeface="Georgia"/>
        </a:defRPr>
      </a:lvl3pPr>
      <a:lvl4pPr marL="0" marR="0" indent="0" algn="ctr" defTabSz="914400" rtl="0" latinLnBrk="0">
        <a:lnSpc>
          <a:spcPct val="100000"/>
        </a:lnSpc>
        <a:spcBef>
          <a:spcPts val="0"/>
        </a:spcBef>
        <a:spcAft>
          <a:spcPts val="0"/>
        </a:spcAft>
        <a:buClrTx/>
        <a:buSzTx/>
        <a:buFontTx/>
        <a:buNone/>
        <a:tabLst/>
        <a:defRPr sz="3300" b="0" i="0" u="none" strike="noStrike" cap="none" spc="0" baseline="0">
          <a:ln>
            <a:noFill/>
          </a:ln>
          <a:solidFill>
            <a:srgbClr val="9F7A70"/>
          </a:solidFill>
          <a:uFillTx/>
          <a:latin typeface="Georgia"/>
          <a:ea typeface="Georgia"/>
          <a:cs typeface="Georgia"/>
          <a:sym typeface="Georgia"/>
        </a:defRPr>
      </a:lvl4pPr>
      <a:lvl5pPr marL="0" marR="0" indent="0" algn="ctr" defTabSz="914400" rtl="0" latinLnBrk="0">
        <a:lnSpc>
          <a:spcPct val="100000"/>
        </a:lnSpc>
        <a:spcBef>
          <a:spcPts val="0"/>
        </a:spcBef>
        <a:spcAft>
          <a:spcPts val="0"/>
        </a:spcAft>
        <a:buClrTx/>
        <a:buSzTx/>
        <a:buFontTx/>
        <a:buNone/>
        <a:tabLst/>
        <a:defRPr sz="3300" b="0" i="0" u="none" strike="noStrike" cap="none" spc="0" baseline="0">
          <a:ln>
            <a:noFill/>
          </a:ln>
          <a:solidFill>
            <a:srgbClr val="9F7A70"/>
          </a:solidFill>
          <a:uFillTx/>
          <a:latin typeface="Georgia"/>
          <a:ea typeface="Georgia"/>
          <a:cs typeface="Georgia"/>
          <a:sym typeface="Georgia"/>
        </a:defRPr>
      </a:lvl5pPr>
      <a:lvl6pPr marL="0" marR="0" indent="0" algn="ctr" defTabSz="914400" rtl="0" latinLnBrk="0">
        <a:lnSpc>
          <a:spcPct val="100000"/>
        </a:lnSpc>
        <a:spcBef>
          <a:spcPts val="0"/>
        </a:spcBef>
        <a:spcAft>
          <a:spcPts val="0"/>
        </a:spcAft>
        <a:buClrTx/>
        <a:buSzTx/>
        <a:buFontTx/>
        <a:buNone/>
        <a:tabLst/>
        <a:defRPr sz="3300" b="0" i="0" u="none" strike="noStrike" cap="none" spc="0" baseline="0">
          <a:ln>
            <a:noFill/>
          </a:ln>
          <a:solidFill>
            <a:srgbClr val="9F7A70"/>
          </a:solidFill>
          <a:uFillTx/>
          <a:latin typeface="Georgia"/>
          <a:ea typeface="Georgia"/>
          <a:cs typeface="Georgia"/>
          <a:sym typeface="Georgia"/>
        </a:defRPr>
      </a:lvl6pPr>
      <a:lvl7pPr marL="0" marR="0" indent="0" algn="ctr" defTabSz="914400" rtl="0" latinLnBrk="0">
        <a:lnSpc>
          <a:spcPct val="100000"/>
        </a:lnSpc>
        <a:spcBef>
          <a:spcPts val="0"/>
        </a:spcBef>
        <a:spcAft>
          <a:spcPts val="0"/>
        </a:spcAft>
        <a:buClrTx/>
        <a:buSzTx/>
        <a:buFontTx/>
        <a:buNone/>
        <a:tabLst/>
        <a:defRPr sz="3300" b="0" i="0" u="none" strike="noStrike" cap="none" spc="0" baseline="0">
          <a:ln>
            <a:noFill/>
          </a:ln>
          <a:solidFill>
            <a:srgbClr val="9F7A70"/>
          </a:solidFill>
          <a:uFillTx/>
          <a:latin typeface="Georgia"/>
          <a:ea typeface="Georgia"/>
          <a:cs typeface="Georgia"/>
          <a:sym typeface="Georgia"/>
        </a:defRPr>
      </a:lvl7pPr>
      <a:lvl8pPr marL="0" marR="0" indent="0" algn="ctr" defTabSz="914400" rtl="0" latinLnBrk="0">
        <a:lnSpc>
          <a:spcPct val="100000"/>
        </a:lnSpc>
        <a:spcBef>
          <a:spcPts val="0"/>
        </a:spcBef>
        <a:spcAft>
          <a:spcPts val="0"/>
        </a:spcAft>
        <a:buClrTx/>
        <a:buSzTx/>
        <a:buFontTx/>
        <a:buNone/>
        <a:tabLst/>
        <a:defRPr sz="3300" b="0" i="0" u="none" strike="noStrike" cap="none" spc="0" baseline="0">
          <a:ln>
            <a:noFill/>
          </a:ln>
          <a:solidFill>
            <a:srgbClr val="9F7A70"/>
          </a:solidFill>
          <a:uFillTx/>
          <a:latin typeface="Georgia"/>
          <a:ea typeface="Georgia"/>
          <a:cs typeface="Georgia"/>
          <a:sym typeface="Georgia"/>
        </a:defRPr>
      </a:lvl8pPr>
      <a:lvl9pPr marL="0" marR="0" indent="0" algn="ctr" defTabSz="914400" rtl="0" latinLnBrk="0">
        <a:lnSpc>
          <a:spcPct val="100000"/>
        </a:lnSpc>
        <a:spcBef>
          <a:spcPts val="0"/>
        </a:spcBef>
        <a:spcAft>
          <a:spcPts val="0"/>
        </a:spcAft>
        <a:buClrTx/>
        <a:buSzTx/>
        <a:buFontTx/>
        <a:buNone/>
        <a:tabLst/>
        <a:defRPr sz="3300" b="0" i="0" u="none" strike="noStrike" cap="none" spc="0" baseline="0">
          <a:ln>
            <a:noFill/>
          </a:ln>
          <a:solidFill>
            <a:srgbClr val="9F7A70"/>
          </a:solidFill>
          <a:uFillTx/>
          <a:latin typeface="Georgia"/>
          <a:ea typeface="Georgia"/>
          <a:cs typeface="Georgia"/>
          <a:sym typeface="Georgia"/>
        </a:defRPr>
      </a:lvl9pPr>
    </p:titleStyle>
    <p:bodyStyle>
      <a:lvl1pPr marL="274320" marR="0" indent="-274320" algn="l" defTabSz="914400" rtl="0" latinLnBrk="0">
        <a:lnSpc>
          <a:spcPct val="100000"/>
        </a:lnSpc>
        <a:spcBef>
          <a:spcPts val="600"/>
        </a:spcBef>
        <a:spcAft>
          <a:spcPts val="0"/>
        </a:spcAft>
        <a:buClr>
          <a:schemeClr val="accent1"/>
        </a:buClr>
        <a:buSzPct val="85000"/>
        <a:buFontTx/>
        <a:buChar char="●"/>
        <a:tabLst/>
        <a:defRPr sz="2700" b="0" i="0" u="none" strike="noStrike" cap="none" spc="0" baseline="0">
          <a:ln>
            <a:noFill/>
          </a:ln>
          <a:solidFill>
            <a:srgbClr val="000000"/>
          </a:solidFill>
          <a:uFillTx/>
          <a:latin typeface="Georgia"/>
          <a:ea typeface="Georgia"/>
          <a:cs typeface="Georgia"/>
          <a:sym typeface="Georgia"/>
        </a:defRPr>
      </a:lvl1pPr>
      <a:lvl2pPr marL="610984" marR="0" indent="-336663" algn="l" defTabSz="914400" rtl="0" latinLnBrk="0">
        <a:lnSpc>
          <a:spcPct val="100000"/>
        </a:lnSpc>
        <a:spcBef>
          <a:spcPts val="600"/>
        </a:spcBef>
        <a:spcAft>
          <a:spcPts val="0"/>
        </a:spcAft>
        <a:buClr>
          <a:schemeClr val="accent1"/>
        </a:buClr>
        <a:buSzPct val="70000"/>
        <a:buFontTx/>
        <a:buChar char="○"/>
        <a:tabLst/>
        <a:defRPr sz="2700" b="0" i="0" u="none" strike="noStrike" cap="none" spc="0" baseline="0">
          <a:ln>
            <a:noFill/>
          </a:ln>
          <a:solidFill>
            <a:srgbClr val="000000"/>
          </a:solidFill>
          <a:uFillTx/>
          <a:latin typeface="Georgia"/>
          <a:ea typeface="Georgia"/>
          <a:cs typeface="Georgia"/>
          <a:sym typeface="Georgia"/>
        </a:defRPr>
      </a:lvl2pPr>
      <a:lvl3pPr marL="902969" marR="0" indent="-308608" algn="l" defTabSz="914400" rtl="0" latinLnBrk="0">
        <a:lnSpc>
          <a:spcPct val="100000"/>
        </a:lnSpc>
        <a:spcBef>
          <a:spcPts val="600"/>
        </a:spcBef>
        <a:spcAft>
          <a:spcPts val="0"/>
        </a:spcAft>
        <a:buClr>
          <a:schemeClr val="accent1"/>
        </a:buClr>
        <a:buSzPct val="75000"/>
        <a:buFontTx/>
        <a:buChar char="÷"/>
        <a:tabLst/>
        <a:defRPr sz="2700" b="0" i="0" u="none" strike="noStrike" cap="none" spc="0" baseline="0">
          <a:ln>
            <a:noFill/>
          </a:ln>
          <a:solidFill>
            <a:srgbClr val="000000"/>
          </a:solidFill>
          <a:uFillTx/>
          <a:latin typeface="Georgia"/>
          <a:ea typeface="Georgia"/>
          <a:cs typeface="Georgia"/>
          <a:sym typeface="Georgia"/>
        </a:defRPr>
      </a:lvl3pPr>
      <a:lvl4pPr marL="1177288" marR="0" indent="-308608" algn="l" defTabSz="914400" rtl="0" latinLnBrk="0">
        <a:lnSpc>
          <a:spcPct val="100000"/>
        </a:lnSpc>
        <a:spcBef>
          <a:spcPts val="600"/>
        </a:spcBef>
        <a:spcAft>
          <a:spcPts val="0"/>
        </a:spcAft>
        <a:buClr>
          <a:schemeClr val="accent1"/>
        </a:buClr>
        <a:buSzPct val="70000"/>
        <a:buFontTx/>
        <a:buChar char="○"/>
        <a:tabLst/>
        <a:defRPr sz="2700" b="0" i="0" u="none" strike="noStrike" cap="none" spc="0" baseline="0">
          <a:ln>
            <a:noFill/>
          </a:ln>
          <a:solidFill>
            <a:srgbClr val="000000"/>
          </a:solidFill>
          <a:uFillTx/>
          <a:latin typeface="Georgia"/>
          <a:ea typeface="Georgia"/>
          <a:cs typeface="Georgia"/>
          <a:sym typeface="Georgia"/>
        </a:defRPr>
      </a:lvl4pPr>
      <a:lvl5pPr marL="1485900" marR="0" indent="-342900" algn="l" defTabSz="914400" rtl="0" latinLnBrk="0">
        <a:lnSpc>
          <a:spcPct val="100000"/>
        </a:lnSpc>
        <a:spcBef>
          <a:spcPts val="600"/>
        </a:spcBef>
        <a:spcAft>
          <a:spcPts val="0"/>
        </a:spcAft>
        <a:buClr>
          <a:schemeClr val="accent1"/>
        </a:buClr>
        <a:buSzPct val="100000"/>
        <a:buFontTx/>
        <a:buChar char="•"/>
        <a:tabLst/>
        <a:defRPr sz="2700" b="0" i="0" u="none" strike="noStrike" cap="none" spc="0" baseline="0">
          <a:ln>
            <a:noFill/>
          </a:ln>
          <a:solidFill>
            <a:srgbClr val="000000"/>
          </a:solidFill>
          <a:uFillTx/>
          <a:latin typeface="Georgia"/>
          <a:ea typeface="Georgia"/>
          <a:cs typeface="Georgia"/>
          <a:sym typeface="Georgia"/>
        </a:defRPr>
      </a:lvl5pPr>
      <a:lvl6pPr marL="1737360" marR="0" indent="-274319" algn="l" defTabSz="914400" rtl="0" latinLnBrk="0">
        <a:lnSpc>
          <a:spcPct val="100000"/>
        </a:lnSpc>
        <a:spcBef>
          <a:spcPts val="600"/>
        </a:spcBef>
        <a:spcAft>
          <a:spcPts val="0"/>
        </a:spcAft>
        <a:buClr>
          <a:schemeClr val="accent1"/>
        </a:buClr>
        <a:buSzPct val="80000"/>
        <a:buFontTx/>
        <a:buChar char="●"/>
        <a:tabLst/>
        <a:defRPr sz="2700" b="0" i="0" u="none" strike="noStrike" cap="none" spc="0" baseline="0">
          <a:ln>
            <a:noFill/>
          </a:ln>
          <a:solidFill>
            <a:srgbClr val="000000"/>
          </a:solidFill>
          <a:uFillTx/>
          <a:latin typeface="Georgia"/>
          <a:ea typeface="Georgia"/>
          <a:cs typeface="Georgia"/>
          <a:sym typeface="Georgia"/>
        </a:defRPr>
      </a:lvl6pPr>
      <a:lvl7pPr marL="2045967" marR="0" indent="-308609" algn="l" defTabSz="914400" rtl="0" latinLnBrk="0">
        <a:lnSpc>
          <a:spcPct val="100000"/>
        </a:lnSpc>
        <a:spcBef>
          <a:spcPts val="600"/>
        </a:spcBef>
        <a:spcAft>
          <a:spcPts val="0"/>
        </a:spcAft>
        <a:buClr>
          <a:schemeClr val="accent1"/>
        </a:buClr>
        <a:buSzPct val="90000"/>
        <a:buFontTx/>
        <a:buChar char="•"/>
        <a:tabLst/>
        <a:defRPr sz="2700" b="0" i="0" u="none" strike="noStrike" cap="none" spc="0" baseline="0">
          <a:ln>
            <a:noFill/>
          </a:ln>
          <a:solidFill>
            <a:srgbClr val="000000"/>
          </a:solidFill>
          <a:uFillTx/>
          <a:latin typeface="Georgia"/>
          <a:ea typeface="Georgia"/>
          <a:cs typeface="Georgia"/>
          <a:sym typeface="Georgia"/>
        </a:defRPr>
      </a:lvl7pPr>
      <a:lvl8pPr marL="2228850" marR="0" indent="-308609" algn="l" defTabSz="914400" rtl="0" latinLnBrk="0">
        <a:lnSpc>
          <a:spcPct val="100000"/>
        </a:lnSpc>
        <a:spcBef>
          <a:spcPts val="600"/>
        </a:spcBef>
        <a:spcAft>
          <a:spcPts val="0"/>
        </a:spcAft>
        <a:buClr>
          <a:schemeClr val="accent1"/>
        </a:buClr>
        <a:buSzPct val="100000"/>
        <a:buFontTx/>
        <a:buChar char="•"/>
        <a:tabLst/>
        <a:defRPr sz="2700" b="0" i="0" u="none" strike="noStrike" cap="none" spc="0" baseline="0">
          <a:ln>
            <a:noFill/>
          </a:ln>
          <a:solidFill>
            <a:srgbClr val="000000"/>
          </a:solidFill>
          <a:uFillTx/>
          <a:latin typeface="Georgia"/>
          <a:ea typeface="Georgia"/>
          <a:cs typeface="Georgia"/>
          <a:sym typeface="Georgia"/>
        </a:defRPr>
      </a:lvl8pPr>
      <a:lvl9pPr marL="2547255" marR="0" indent="-352697" algn="l" defTabSz="914400" rtl="0" latinLnBrk="0">
        <a:lnSpc>
          <a:spcPct val="100000"/>
        </a:lnSpc>
        <a:spcBef>
          <a:spcPts val="600"/>
        </a:spcBef>
        <a:spcAft>
          <a:spcPts val="0"/>
        </a:spcAft>
        <a:buClr>
          <a:schemeClr val="accent1"/>
        </a:buClr>
        <a:buSzPct val="90000"/>
        <a:buFontTx/>
        <a:buChar char="•"/>
        <a:tabLst/>
        <a:defRPr sz="2700" b="0" i="0" u="none" strike="noStrike" cap="none" spc="0" baseline="0">
          <a:ln>
            <a:noFill/>
          </a:ln>
          <a:solidFill>
            <a:srgbClr val="000000"/>
          </a:solidFill>
          <a:uFillTx/>
          <a:latin typeface="Georgia"/>
          <a:ea typeface="Georgia"/>
          <a:cs typeface="Georgia"/>
          <a:sym typeface="Georgia"/>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Georgia"/>
        </a:defRPr>
      </a:lvl1pPr>
      <a:lvl2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Georgia"/>
        </a:defRPr>
      </a:lvl2pPr>
      <a:lvl3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Georgia"/>
        </a:defRPr>
      </a:lvl3pPr>
      <a:lvl4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Georgia"/>
        </a:defRPr>
      </a:lvl4pPr>
      <a:lvl5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Georgia"/>
        </a:defRPr>
      </a:lvl5pPr>
      <a:lvl6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Georgia"/>
        </a:defRPr>
      </a:lvl6pPr>
      <a:lvl7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Georgia"/>
        </a:defRPr>
      </a:lvl7pPr>
      <a:lvl8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Georgia"/>
        </a:defRPr>
      </a:lvl8pPr>
      <a:lvl9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Georgi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scs.am/" TargetMode="Externa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Subtitle 2"/>
          <p:cNvSpPr txBox="1"/>
          <p:nvPr/>
        </p:nvSpPr>
        <p:spPr>
          <a:xfrm>
            <a:off x="2667000" y="3409950"/>
            <a:ext cx="3810000" cy="6286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ormAutofit/>
          </a:bodyPr>
          <a:lstStyle/>
          <a:p>
            <a:pPr algn="ctr" defTabSz="786383">
              <a:lnSpc>
                <a:spcPct val="80000"/>
              </a:lnSpc>
              <a:spcBef>
                <a:spcPts val="300"/>
              </a:spcBef>
              <a:defRPr sz="1100" b="1" cap="all" spc="200">
                <a:solidFill>
                  <a:srgbClr val="4E3B30"/>
                </a:solidFill>
                <a:latin typeface="Arial"/>
                <a:ea typeface="Arial"/>
                <a:cs typeface="Arial"/>
                <a:sym typeface="Arial"/>
              </a:defRPr>
            </a:pPr>
            <a:r>
              <a:t>SCIENCE COMMITTEE </a:t>
            </a:r>
            <a:endParaRPr sz="700" spc="182">
              <a:latin typeface="Georgia"/>
              <a:ea typeface="Georgia"/>
              <a:cs typeface="Georgia"/>
              <a:sym typeface="Georgia"/>
            </a:endParaRPr>
          </a:p>
          <a:p>
            <a:pPr algn="ctr" defTabSz="786383">
              <a:lnSpc>
                <a:spcPct val="80000"/>
              </a:lnSpc>
              <a:spcBef>
                <a:spcPts val="300"/>
              </a:spcBef>
              <a:defRPr sz="1100" b="1" cap="all" spc="200">
                <a:solidFill>
                  <a:srgbClr val="4E3B30"/>
                </a:solidFill>
                <a:latin typeface="Arial"/>
                <a:ea typeface="Arial"/>
                <a:cs typeface="Arial"/>
                <a:sym typeface="Arial"/>
              </a:defRPr>
            </a:pPr>
            <a:r>
              <a:t>MINISTRY OF EDUCATION, SCIENCE, </a:t>
            </a:r>
            <a:endParaRPr spc="258">
              <a:latin typeface="Georgia"/>
              <a:ea typeface="Georgia"/>
              <a:cs typeface="Georgia"/>
              <a:sym typeface="Georgia"/>
            </a:endParaRPr>
          </a:p>
          <a:p>
            <a:pPr algn="ctr" defTabSz="786383">
              <a:lnSpc>
                <a:spcPct val="80000"/>
              </a:lnSpc>
              <a:spcBef>
                <a:spcPts val="300"/>
              </a:spcBef>
              <a:defRPr sz="1100" b="1" cap="all" spc="200">
                <a:solidFill>
                  <a:srgbClr val="4E3B30"/>
                </a:solidFill>
                <a:latin typeface="Arial"/>
                <a:ea typeface="Arial"/>
                <a:cs typeface="Arial"/>
                <a:sym typeface="Arial"/>
              </a:defRPr>
            </a:pPr>
            <a:r>
              <a:t>CULTURE AND SPORT </a:t>
            </a:r>
          </a:p>
        </p:txBody>
      </p:sp>
      <p:sp>
        <p:nvSpPr>
          <p:cNvPr id="245" name="Subtitle 2"/>
          <p:cNvSpPr txBox="1"/>
          <p:nvPr/>
        </p:nvSpPr>
        <p:spPr>
          <a:xfrm>
            <a:off x="3048000" y="2038350"/>
            <a:ext cx="3124200" cy="50528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ormAutofit/>
          </a:bodyPr>
          <a:lstStyle/>
          <a:p>
            <a:pPr algn="ctr" defTabSz="722376">
              <a:lnSpc>
                <a:spcPct val="72000"/>
              </a:lnSpc>
              <a:spcBef>
                <a:spcPts val="300"/>
              </a:spcBef>
              <a:defRPr sz="1500" b="1" cap="all" spc="100">
                <a:solidFill>
                  <a:srgbClr val="4E3B30"/>
                </a:solidFill>
                <a:latin typeface="Arial"/>
                <a:ea typeface="Arial"/>
                <a:cs typeface="Arial"/>
                <a:sym typeface="Arial"/>
              </a:defRPr>
            </a:pPr>
            <a:r>
              <a:t>Vardan Sahakian</a:t>
            </a:r>
            <a:endParaRPr spc="158">
              <a:latin typeface="Georgia"/>
              <a:ea typeface="Georgia"/>
              <a:cs typeface="Georgia"/>
              <a:sym typeface="Georgia"/>
            </a:endParaRPr>
          </a:p>
          <a:p>
            <a:pPr algn="ctr" defTabSz="722376">
              <a:lnSpc>
                <a:spcPct val="90000"/>
              </a:lnSpc>
              <a:defRPr sz="1600">
                <a:solidFill>
                  <a:srgbClr val="0C0803"/>
                </a:solidFill>
                <a:latin typeface="Arial"/>
                <a:ea typeface="Arial"/>
                <a:cs typeface="Arial"/>
                <a:sym typeface="Arial"/>
              </a:defRPr>
            </a:pPr>
            <a:r>
              <a:t>Deputy</a:t>
            </a:r>
            <a:r>
              <a:rPr>
                <a:solidFill>
                  <a:srgbClr val="C00000"/>
                </a:solidFill>
              </a:rPr>
              <a:t> </a:t>
            </a:r>
            <a:r>
              <a:rPr>
                <a:solidFill>
                  <a:srgbClr val="130C05"/>
                </a:solidFill>
              </a:rPr>
              <a:t>Chairman</a:t>
            </a:r>
          </a:p>
        </p:txBody>
      </p:sp>
      <p:sp>
        <p:nvSpPr>
          <p:cNvPr id="246" name="Title 1"/>
          <p:cNvSpPr txBox="1">
            <a:spLocks noGrp="1"/>
          </p:cNvSpPr>
          <p:nvPr>
            <p:ph type="ctrTitle"/>
          </p:nvPr>
        </p:nvSpPr>
        <p:spPr>
          <a:xfrm>
            <a:off x="342900" y="112270"/>
            <a:ext cx="8327926" cy="813814"/>
          </a:xfrm>
          <a:prstGeom prst="rect">
            <a:avLst/>
          </a:prstGeom>
        </p:spPr>
        <p:txBody>
          <a:bodyPr anchor="t"/>
          <a:lstStyle>
            <a:lvl1pPr>
              <a:defRPr sz="3600" b="1">
                <a:solidFill>
                  <a:schemeClr val="accent2">
                    <a:lumOff val="-9529"/>
                  </a:schemeClr>
                </a:solidFill>
                <a:latin typeface="Arial"/>
                <a:ea typeface="Arial"/>
                <a:cs typeface="Arial"/>
                <a:sym typeface="Arial"/>
              </a:defRPr>
            </a:lvl1pPr>
          </a:lstStyle>
          <a:p>
            <a:r>
              <a:t>ARMENIA: ASSOCATION TO H2020</a:t>
            </a:r>
          </a:p>
        </p:txBody>
      </p:sp>
      <p:sp>
        <p:nvSpPr>
          <p:cNvPr id="247" name="Rectangle 5"/>
          <p:cNvSpPr txBox="1"/>
          <p:nvPr/>
        </p:nvSpPr>
        <p:spPr>
          <a:xfrm>
            <a:off x="1600200" y="4248150"/>
            <a:ext cx="5486400" cy="4420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lgn="ctr">
              <a:spcBef>
                <a:spcPts val="300"/>
              </a:spcBef>
              <a:defRPr sz="1200" b="1" i="1" cap="all" spc="250">
                <a:solidFill>
                  <a:srgbClr val="4E3B30"/>
                </a:solidFill>
                <a:latin typeface="Arial"/>
                <a:ea typeface="Arial"/>
                <a:cs typeface="Arial"/>
                <a:sym typeface="Arial"/>
              </a:defRPr>
            </a:pPr>
            <a:r>
              <a:t>“EU-EaP STI cooperation: Beyond 2020” </a:t>
            </a:r>
            <a:r>
              <a:rPr i="0"/>
              <a:t>BRUDDELS, June 11, 2019 </a:t>
            </a: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R&amp;D: Participation in H2020"/>
          <p:cNvSpPr txBox="1">
            <a:spLocks noGrp="1"/>
          </p:cNvSpPr>
          <p:nvPr>
            <p:ph type="title"/>
          </p:nvPr>
        </p:nvSpPr>
        <p:spPr>
          <a:xfrm>
            <a:off x="2008583" y="104392"/>
            <a:ext cx="5126834" cy="569218"/>
          </a:xfrm>
          <a:prstGeom prst="rect">
            <a:avLst/>
          </a:prstGeom>
        </p:spPr>
        <p:txBody>
          <a:bodyPr anchor="t"/>
          <a:lstStyle>
            <a:lvl1pPr>
              <a:defRPr sz="2800" b="1">
                <a:latin typeface="Arial"/>
                <a:ea typeface="Arial"/>
                <a:cs typeface="Arial"/>
                <a:sym typeface="Arial"/>
              </a:defRPr>
            </a:lvl1pPr>
          </a:lstStyle>
          <a:p>
            <a:r>
              <a:rPr dirty="0"/>
              <a:t>R&amp;D: Participation in H2020</a:t>
            </a:r>
          </a:p>
        </p:txBody>
      </p:sp>
      <p:sp>
        <p:nvSpPr>
          <p:cNvPr id="333" name="Anticipations from Association…"/>
          <p:cNvSpPr txBox="1">
            <a:spLocks noGrp="1"/>
          </p:cNvSpPr>
          <p:nvPr>
            <p:ph type="body" idx="1"/>
          </p:nvPr>
        </p:nvSpPr>
        <p:spPr>
          <a:xfrm>
            <a:off x="152400" y="742950"/>
            <a:ext cx="8763000" cy="3962400"/>
          </a:xfrm>
          <a:prstGeom prst="rect">
            <a:avLst/>
          </a:prstGeom>
        </p:spPr>
        <p:txBody>
          <a:bodyPr/>
          <a:lstStyle>
            <a:lvl1pPr>
              <a:lnSpc>
                <a:spcPct val="80000"/>
              </a:lnSpc>
              <a:spcBef>
                <a:spcPts val="500"/>
              </a:spcBef>
              <a:buSzTx/>
              <a:buNone/>
              <a:defRPr sz="2000">
                <a:latin typeface="Arial"/>
                <a:ea typeface="Arial"/>
                <a:cs typeface="Arial"/>
                <a:sym typeface="Arial"/>
              </a:defRPr>
            </a:lvl1pPr>
          </a:lstStyle>
          <a:p>
            <a:r>
              <a:rPr dirty="0"/>
              <a:t>AM: H2020 Proposals and Funded Projects</a:t>
            </a:r>
          </a:p>
        </p:txBody>
      </p:sp>
      <p:pic>
        <p:nvPicPr>
          <p:cNvPr id="334" name="Picture 6" descr="Picture 6"/>
          <p:cNvPicPr>
            <a:picLocks noChangeAspect="1"/>
          </p:cNvPicPr>
          <p:nvPr/>
        </p:nvPicPr>
        <p:blipFill>
          <a:blip r:embed="rId2" cstate="print">
            <a:extLst/>
          </a:blip>
          <a:stretch>
            <a:fillRect/>
          </a:stretch>
        </p:blipFill>
        <p:spPr>
          <a:xfrm>
            <a:off x="614341" y="1123950"/>
            <a:ext cx="8072459" cy="2719017"/>
          </a:xfrm>
          <a:prstGeom prst="rect">
            <a:avLst/>
          </a:prstGeom>
          <a:ln w="12700">
            <a:miter lim="400000"/>
          </a:ln>
        </p:spPr>
      </p:pic>
      <p:sp>
        <p:nvSpPr>
          <p:cNvPr id="335" name="Rectangle 7"/>
          <p:cNvSpPr txBox="1"/>
          <p:nvPr/>
        </p:nvSpPr>
        <p:spPr>
          <a:xfrm>
            <a:off x="228600" y="4400550"/>
            <a:ext cx="3352800" cy="36668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defRPr sz="1000">
                <a:latin typeface="Arial"/>
                <a:ea typeface="Arial"/>
                <a:cs typeface="Arial"/>
                <a:sym typeface="Arial"/>
              </a:defRPr>
            </a:pPr>
            <a:r>
              <a:t>https://ec.europa.eu/info/funding-tenders/opportunities/</a:t>
            </a:r>
          </a:p>
          <a:p>
            <a:pPr>
              <a:defRPr sz="1000">
                <a:latin typeface="Arial"/>
                <a:ea typeface="Arial"/>
                <a:cs typeface="Arial"/>
                <a:sym typeface="Arial"/>
              </a:defRPr>
            </a:pPr>
            <a:r>
              <a:t>portal/screen/opportunities/horizon-dashboard</a:t>
            </a:r>
          </a:p>
        </p:txBody>
      </p:sp>
      <p:graphicFrame>
        <p:nvGraphicFramePr>
          <p:cNvPr id="336" name="Table"/>
          <p:cNvGraphicFramePr/>
          <p:nvPr/>
        </p:nvGraphicFramePr>
        <p:xfrm>
          <a:off x="3733800" y="3790950"/>
          <a:ext cx="4173746" cy="906780"/>
        </p:xfrm>
        <a:graphic>
          <a:graphicData uri="http://schemas.openxmlformats.org/drawingml/2006/table">
            <a:tbl>
              <a:tblPr firstRow="1" bandRow="1">
                <a:tableStyleId>{4C3C2611-4C71-4FC5-86AE-919BDF0F9419}</a:tableStyleId>
              </a:tblPr>
              <a:tblGrid>
                <a:gridCol w="849681"/>
                <a:gridCol w="826718"/>
                <a:gridCol w="914400"/>
                <a:gridCol w="838200"/>
                <a:gridCol w="744747"/>
              </a:tblGrid>
              <a:tr h="292100">
                <a:tc gridSpan="5">
                  <a:txBody>
                    <a:bodyPr/>
                    <a:lstStyle/>
                    <a:p>
                      <a:pPr algn="ctr">
                        <a:defRPr sz="1800" b="0">
                          <a:solidFill>
                            <a:srgbClr val="000000"/>
                          </a:solidFill>
                        </a:defRPr>
                      </a:pPr>
                      <a:r>
                        <a:rPr sz="1200" b="1" dirty="0">
                          <a:solidFill>
                            <a:srgbClr val="FFFFFF"/>
                          </a:solidFill>
                          <a:latin typeface="Arial"/>
                          <a:ea typeface="Arial"/>
                          <a:cs typeface="Arial"/>
                          <a:sym typeface="Arial"/>
                        </a:rPr>
                        <a:t>ARMENIA: H2020 </a:t>
                      </a:r>
                    </a:p>
                  </a:txBody>
                  <a:tcPr marL="0" marR="0" marT="0" marB="0" anchor="ctr" horzOverflow="overflow">
                    <a:lnB w="12700">
                      <a:solidFill>
                        <a:srgbClr val="FFFFFF"/>
                      </a:solid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92100">
                <a:tc>
                  <a:txBody>
                    <a:bodyPr/>
                    <a:lstStyle/>
                    <a:p>
                      <a:pPr algn="l">
                        <a:defRPr sz="1800"/>
                      </a:pPr>
                      <a:r>
                        <a:rPr sz="1200" b="1">
                          <a:solidFill>
                            <a:srgbClr val="FFFFFF"/>
                          </a:solidFill>
                          <a:latin typeface="Arial"/>
                          <a:ea typeface="Arial"/>
                          <a:cs typeface="Arial"/>
                          <a:sym typeface="Arial"/>
                        </a:rPr>
                        <a:t>Country</a:t>
                      </a:r>
                    </a:p>
                  </a:txBody>
                  <a:tcPr marL="0" marR="0" marT="0" marB="0" horzOverflow="overflow">
                    <a:lnT w="12700">
                      <a:solidFill>
                        <a:srgbClr val="FFFFFF"/>
                      </a:solidFill>
                    </a:lnT>
                    <a:solidFill>
                      <a:schemeClr val="accent1"/>
                    </a:solidFill>
                  </a:tcPr>
                </a:tc>
                <a:tc>
                  <a:txBody>
                    <a:bodyPr/>
                    <a:lstStyle/>
                    <a:p>
                      <a:pPr algn="ctr">
                        <a:defRPr sz="1100">
                          <a:latin typeface="Arial"/>
                          <a:ea typeface="Arial"/>
                          <a:cs typeface="Arial"/>
                          <a:sym typeface="Arial"/>
                        </a:defRPr>
                      </a:pPr>
                      <a:r>
                        <a:t>Eligible</a:t>
                      </a:r>
                      <a:endParaRPr sz="1800"/>
                    </a:p>
                    <a:p>
                      <a:pPr algn="ctr">
                        <a:defRPr sz="1100">
                          <a:latin typeface="Arial"/>
                          <a:ea typeface="Arial"/>
                          <a:cs typeface="Arial"/>
                          <a:sym typeface="Arial"/>
                        </a:defRPr>
                      </a:pPr>
                      <a:r>
                        <a:t>Proposals</a:t>
                      </a:r>
                    </a:p>
                  </a:txBody>
                  <a:tcPr marL="0" marR="0" marT="0" marB="0" anchor="ctr" horzOverflow="overflow">
                    <a:lnT w="12700">
                      <a:solidFill>
                        <a:srgbClr val="FFFFFF"/>
                      </a:solidFill>
                    </a:lnT>
                  </a:tcPr>
                </a:tc>
                <a:tc>
                  <a:txBody>
                    <a:bodyPr/>
                    <a:lstStyle/>
                    <a:p>
                      <a:pPr algn="ctr">
                        <a:defRPr sz="1800"/>
                      </a:pPr>
                      <a:r>
                        <a:rPr sz="1100">
                          <a:latin typeface="Arial"/>
                          <a:ea typeface="Arial"/>
                          <a:cs typeface="Arial"/>
                          <a:sym typeface="Arial"/>
                        </a:rPr>
                        <a:t>Retained Proposals</a:t>
                      </a:r>
                    </a:p>
                  </a:txBody>
                  <a:tcPr marL="0" marR="0" marT="0" marB="0" anchor="ctr" horzOverflow="overflow">
                    <a:lnT w="12700">
                      <a:solidFill>
                        <a:srgbClr val="FFFFFF"/>
                      </a:solidFill>
                    </a:lnT>
                  </a:tcPr>
                </a:tc>
                <a:tc>
                  <a:txBody>
                    <a:bodyPr/>
                    <a:lstStyle/>
                    <a:p>
                      <a:pPr algn="ctr">
                        <a:defRPr sz="1800"/>
                      </a:pPr>
                      <a:r>
                        <a:rPr sz="1100" dirty="0">
                          <a:latin typeface="Arial"/>
                          <a:ea typeface="Arial"/>
                          <a:cs typeface="Arial"/>
                          <a:sym typeface="Arial"/>
                        </a:rPr>
                        <a:t>Applications</a:t>
                      </a:r>
                    </a:p>
                  </a:txBody>
                  <a:tcPr marL="0" marR="0" marT="0" marB="0" anchor="ctr" horzOverflow="overflow">
                    <a:lnT w="12700">
                      <a:solidFill>
                        <a:srgbClr val="FFFFFF"/>
                      </a:solidFill>
                    </a:lnT>
                  </a:tcPr>
                </a:tc>
                <a:tc>
                  <a:txBody>
                    <a:bodyPr/>
                    <a:lstStyle/>
                    <a:p>
                      <a:pPr algn="ctr">
                        <a:defRPr sz="1800"/>
                      </a:pPr>
                      <a:r>
                        <a:rPr sz="1100">
                          <a:latin typeface="Arial"/>
                          <a:ea typeface="Arial"/>
                          <a:cs typeface="Arial"/>
                          <a:sym typeface="Arial"/>
                        </a:rPr>
                        <a:t>Success Rate</a:t>
                      </a:r>
                    </a:p>
                  </a:txBody>
                  <a:tcPr marL="0" marR="0" marT="0" marB="0" anchor="ctr" horzOverflow="overflow">
                    <a:lnT w="12700">
                      <a:solidFill>
                        <a:srgbClr val="FFFFFF"/>
                      </a:solidFill>
                    </a:lnT>
                  </a:tcPr>
                </a:tc>
              </a:tr>
              <a:tr h="279400">
                <a:tc>
                  <a:txBody>
                    <a:bodyPr/>
                    <a:lstStyle/>
                    <a:p>
                      <a:pPr algn="l">
                        <a:defRPr sz="1800"/>
                      </a:pPr>
                      <a:r>
                        <a:rPr sz="1200" b="1">
                          <a:solidFill>
                            <a:srgbClr val="FFFFFF"/>
                          </a:solidFill>
                          <a:latin typeface="Arial"/>
                          <a:ea typeface="Arial"/>
                          <a:cs typeface="Arial"/>
                          <a:sym typeface="Arial"/>
                        </a:rPr>
                        <a:t>Armenia</a:t>
                      </a:r>
                    </a:p>
                  </a:txBody>
                  <a:tcPr marL="0" marR="0" marT="0" marB="0" horzOverflow="overflow">
                    <a:solidFill>
                      <a:schemeClr val="accent1"/>
                    </a:solidFill>
                  </a:tcPr>
                </a:tc>
                <a:tc>
                  <a:txBody>
                    <a:bodyPr/>
                    <a:lstStyle/>
                    <a:p>
                      <a:pPr algn="ctr">
                        <a:defRPr sz="1800"/>
                      </a:pPr>
                      <a:r>
                        <a:rPr sz="1400">
                          <a:latin typeface="Arial"/>
                          <a:ea typeface="Arial"/>
                          <a:cs typeface="Arial"/>
                          <a:sym typeface="Arial"/>
                        </a:rPr>
                        <a:t>183</a:t>
                      </a:r>
                    </a:p>
                  </a:txBody>
                  <a:tcPr marL="0" marR="0" marT="0" marB="0" horzOverflow="overflow"/>
                </a:tc>
                <a:tc>
                  <a:txBody>
                    <a:bodyPr/>
                    <a:lstStyle/>
                    <a:p>
                      <a:pPr algn="ctr">
                        <a:defRPr sz="1800"/>
                      </a:pPr>
                      <a:r>
                        <a:rPr sz="1400">
                          <a:latin typeface="Arial"/>
                          <a:ea typeface="Arial"/>
                          <a:cs typeface="Arial"/>
                          <a:sym typeface="Arial"/>
                        </a:rPr>
                        <a:t>26</a:t>
                      </a:r>
                    </a:p>
                  </a:txBody>
                  <a:tcPr marL="0" marR="0" marT="0" marB="0" horzOverflow="overflow"/>
                </a:tc>
                <a:tc>
                  <a:txBody>
                    <a:bodyPr/>
                    <a:lstStyle/>
                    <a:p>
                      <a:pPr algn="ctr">
                        <a:defRPr sz="1800"/>
                      </a:pPr>
                      <a:r>
                        <a:rPr sz="1400">
                          <a:latin typeface="Arial"/>
                          <a:ea typeface="Arial"/>
                          <a:cs typeface="Arial"/>
                          <a:sym typeface="Arial"/>
                        </a:rPr>
                        <a:t>269</a:t>
                      </a:r>
                    </a:p>
                  </a:txBody>
                  <a:tcPr marL="0" marR="0" marT="0" marB="0" horzOverflow="overflow"/>
                </a:tc>
                <a:tc>
                  <a:txBody>
                    <a:bodyPr/>
                    <a:lstStyle/>
                    <a:p>
                      <a:pPr algn="ctr">
                        <a:defRPr sz="1800"/>
                      </a:pPr>
                      <a:r>
                        <a:rPr sz="1400">
                          <a:latin typeface="Arial"/>
                          <a:ea typeface="Arial"/>
                          <a:cs typeface="Arial"/>
                          <a:sym typeface="Arial"/>
                        </a:rPr>
                        <a:t>14.21%</a:t>
                      </a:r>
                    </a:p>
                  </a:txBody>
                  <a:tcPr marL="0" marR="0" marT="0" marB="0" horzOverflow="overflow"/>
                </a:tc>
              </a:tr>
            </a:tbl>
          </a:graphicData>
        </a:graphic>
      </p:graphicFrame>
      <p:sp>
        <p:nvSpPr>
          <p:cNvPr id="337" name="+2 Twinning"/>
          <p:cNvSpPr txBox="1"/>
          <p:nvPr/>
        </p:nvSpPr>
        <p:spPr>
          <a:xfrm>
            <a:off x="8001000" y="4171950"/>
            <a:ext cx="851068" cy="2392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spAutoFit/>
          </a:bodyPr>
          <a:lstStyle>
            <a:lvl1pPr>
              <a:defRPr sz="1100">
                <a:latin typeface="Arial"/>
                <a:ea typeface="Arial"/>
                <a:cs typeface="Arial"/>
                <a:sym typeface="Arial"/>
              </a:defRPr>
            </a:lvl1pPr>
          </a:lstStyle>
          <a:p>
            <a:r>
              <a:t>+2 Twinning</a:t>
            </a: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Title 1"/>
          <p:cNvSpPr txBox="1">
            <a:spLocks noGrp="1"/>
          </p:cNvSpPr>
          <p:nvPr>
            <p:ph type="title"/>
          </p:nvPr>
        </p:nvSpPr>
        <p:spPr>
          <a:xfrm>
            <a:off x="152400" y="57150"/>
            <a:ext cx="8839200" cy="590550"/>
          </a:xfrm>
          <a:prstGeom prst="rect">
            <a:avLst/>
          </a:prstGeom>
        </p:spPr>
        <p:txBody>
          <a:bodyPr/>
          <a:lstStyle>
            <a:lvl1pPr>
              <a:defRPr sz="2400" b="1">
                <a:latin typeface="Arial"/>
                <a:ea typeface="Arial"/>
                <a:cs typeface="Arial"/>
                <a:sym typeface="Arial"/>
              </a:defRPr>
            </a:lvl1pPr>
          </a:lstStyle>
          <a:p>
            <a:r>
              <a:t>National Action Plan For Effective Participation in H2020 </a:t>
            </a:r>
          </a:p>
        </p:txBody>
      </p:sp>
      <p:sp>
        <p:nvSpPr>
          <p:cNvPr id="352" name="Text Placeholder 2"/>
          <p:cNvSpPr txBox="1">
            <a:spLocks noGrp="1"/>
          </p:cNvSpPr>
          <p:nvPr>
            <p:ph type="body" idx="1"/>
          </p:nvPr>
        </p:nvSpPr>
        <p:spPr>
          <a:xfrm>
            <a:off x="304800" y="819150"/>
            <a:ext cx="7924800" cy="3962400"/>
          </a:xfrm>
          <a:prstGeom prst="rect">
            <a:avLst/>
          </a:prstGeom>
        </p:spPr>
        <p:txBody>
          <a:bodyPr>
            <a:normAutofit/>
          </a:bodyPr>
          <a:lstStyle/>
          <a:p>
            <a:pPr marL="0" indent="0">
              <a:lnSpc>
                <a:spcPct val="80000"/>
              </a:lnSpc>
              <a:spcBef>
                <a:spcPts val="0"/>
              </a:spcBef>
              <a:buSzTx/>
              <a:buNone/>
              <a:defRPr sz="1800">
                <a:latin typeface="Arial"/>
                <a:ea typeface="Arial"/>
                <a:cs typeface="Arial"/>
                <a:sym typeface="Arial"/>
              </a:defRPr>
            </a:pPr>
            <a:r>
              <a:rPr sz="2000" dirty="0"/>
              <a:t>For effective participation in Horizon 2020 the following measures will be continued or implemented on the national level</a:t>
            </a:r>
            <a:r>
              <a:rPr sz="2000" dirty="0" smtClean="0"/>
              <a:t>:</a:t>
            </a:r>
            <a:endParaRPr sz="2000" dirty="0"/>
          </a:p>
          <a:p>
            <a:pPr marL="173037" indent="-173037">
              <a:lnSpc>
                <a:spcPct val="120000"/>
              </a:lnSpc>
              <a:spcBef>
                <a:spcPts val="1200"/>
              </a:spcBef>
              <a:buFont typeface="Arial"/>
              <a:buChar char="❑"/>
              <a:defRPr sz="1600">
                <a:solidFill>
                  <a:schemeClr val="accent2"/>
                </a:solidFill>
                <a:latin typeface="Arial"/>
                <a:ea typeface="Arial"/>
                <a:cs typeface="Arial"/>
                <a:sym typeface="Arial"/>
              </a:defRPr>
            </a:pPr>
            <a:r>
              <a:rPr sz="1800" dirty="0"/>
              <a:t>H2020 BONUS-AM </a:t>
            </a:r>
            <a:r>
              <a:rPr sz="1800" dirty="0" err="1"/>
              <a:t>programme</a:t>
            </a:r>
            <a:endParaRPr sz="1800" dirty="0"/>
          </a:p>
          <a:p>
            <a:pPr marL="173037" indent="-173037">
              <a:lnSpc>
                <a:spcPct val="120000"/>
              </a:lnSpc>
              <a:spcBef>
                <a:spcPts val="0"/>
              </a:spcBef>
              <a:buFont typeface="Arial"/>
              <a:buChar char="❑"/>
              <a:defRPr sz="1600">
                <a:solidFill>
                  <a:schemeClr val="accent2"/>
                </a:solidFill>
                <a:latin typeface="Arial"/>
                <a:ea typeface="Arial"/>
                <a:cs typeface="Arial"/>
                <a:sym typeface="Arial"/>
              </a:defRPr>
            </a:pPr>
            <a:r>
              <a:rPr sz="1800" dirty="0"/>
              <a:t>Establishment of special structures in large Research Organizations or Universities</a:t>
            </a:r>
          </a:p>
          <a:p>
            <a:pPr marL="173037" indent="-173037">
              <a:lnSpc>
                <a:spcPct val="120000"/>
              </a:lnSpc>
              <a:spcBef>
                <a:spcPts val="0"/>
              </a:spcBef>
              <a:buFont typeface="Arial"/>
              <a:buChar char="❑"/>
              <a:defRPr sz="1600">
                <a:solidFill>
                  <a:schemeClr val="accent2"/>
                </a:solidFill>
                <a:latin typeface="Arial"/>
                <a:ea typeface="Arial"/>
                <a:cs typeface="Arial"/>
                <a:sym typeface="Arial"/>
              </a:defRPr>
            </a:pPr>
            <a:r>
              <a:rPr sz="1800" dirty="0"/>
              <a:t>Organization of Special </a:t>
            </a:r>
            <a:r>
              <a:rPr sz="1800" dirty="0" err="1"/>
              <a:t>Infodays</a:t>
            </a:r>
            <a:r>
              <a:rPr sz="1800" dirty="0"/>
              <a:t> and Workshops</a:t>
            </a:r>
          </a:p>
          <a:p>
            <a:pPr marL="173037" indent="-173037">
              <a:lnSpc>
                <a:spcPct val="120000"/>
              </a:lnSpc>
              <a:spcBef>
                <a:spcPts val="0"/>
              </a:spcBef>
              <a:buFont typeface="Arial"/>
              <a:buChar char="❑"/>
              <a:defRPr sz="1600">
                <a:solidFill>
                  <a:schemeClr val="accent2"/>
                </a:solidFill>
                <a:latin typeface="Arial"/>
                <a:ea typeface="Arial"/>
                <a:cs typeface="Arial"/>
                <a:sym typeface="Arial"/>
              </a:defRPr>
            </a:pPr>
            <a:r>
              <a:rPr sz="1800" dirty="0"/>
              <a:t>Targeted activities towards developing adequate RTD potential, creating centers of excellence</a:t>
            </a:r>
          </a:p>
          <a:p>
            <a:pPr marL="173037" indent="-173037">
              <a:lnSpc>
                <a:spcPct val="120000"/>
              </a:lnSpc>
              <a:spcBef>
                <a:spcPts val="0"/>
              </a:spcBef>
              <a:buFont typeface="Arial"/>
              <a:buChar char="❑"/>
              <a:defRPr sz="1600">
                <a:solidFill>
                  <a:schemeClr val="accent2"/>
                </a:solidFill>
                <a:latin typeface="Arial"/>
                <a:ea typeface="Arial"/>
                <a:cs typeface="Arial"/>
                <a:sym typeface="Arial"/>
              </a:defRPr>
            </a:pPr>
            <a:r>
              <a:rPr sz="1800" dirty="0"/>
              <a:t>Targeted activities for more active involvement in Joint Programming Initiatives, Technology Platforms, COST actions </a:t>
            </a:r>
          </a:p>
          <a:p>
            <a:pPr marL="173037" indent="-173037">
              <a:lnSpc>
                <a:spcPct val="120000"/>
              </a:lnSpc>
              <a:spcBef>
                <a:spcPts val="0"/>
              </a:spcBef>
              <a:buFont typeface="Arial"/>
              <a:buChar char="❑"/>
              <a:defRPr sz="1600">
                <a:solidFill>
                  <a:schemeClr val="accent2"/>
                </a:solidFill>
                <a:latin typeface="Arial"/>
                <a:ea typeface="Arial"/>
                <a:cs typeface="Arial"/>
                <a:sym typeface="Arial"/>
              </a:defRPr>
            </a:pPr>
            <a:r>
              <a:rPr sz="1800" dirty="0"/>
              <a:t>Training for </a:t>
            </a:r>
            <a:r>
              <a:rPr sz="1800" dirty="0" err="1"/>
              <a:t>Programme</a:t>
            </a:r>
            <a:r>
              <a:rPr sz="1800" dirty="0"/>
              <a:t> Committee Members</a:t>
            </a:r>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 name="R&amp;D: Participation in H2020"/>
          <p:cNvSpPr txBox="1"/>
          <p:nvPr/>
        </p:nvSpPr>
        <p:spPr>
          <a:xfrm>
            <a:off x="990600" y="133348"/>
            <a:ext cx="7162800" cy="4862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lgn="ctr">
              <a:defRPr sz="2800" b="1">
                <a:solidFill>
                  <a:srgbClr val="9F7A70"/>
                </a:solidFill>
                <a:latin typeface="Arial"/>
                <a:ea typeface="Arial"/>
                <a:cs typeface="Arial"/>
                <a:sym typeface="Arial"/>
              </a:defRPr>
            </a:lvl1pPr>
          </a:lstStyle>
          <a:p>
            <a:r>
              <a:t>Challenges of the Association to H2020</a:t>
            </a:r>
          </a:p>
        </p:txBody>
      </p:sp>
      <p:sp>
        <p:nvSpPr>
          <p:cNvPr id="355" name="Text Placeholder 7"/>
          <p:cNvSpPr txBox="1">
            <a:spLocks noGrp="1"/>
          </p:cNvSpPr>
          <p:nvPr>
            <p:ph type="body" idx="1"/>
          </p:nvPr>
        </p:nvSpPr>
        <p:spPr>
          <a:xfrm>
            <a:off x="228600" y="895350"/>
            <a:ext cx="8001000" cy="3733800"/>
          </a:xfrm>
          <a:prstGeom prst="rect">
            <a:avLst/>
          </a:prstGeom>
        </p:spPr>
        <p:txBody>
          <a:bodyPr/>
          <a:lstStyle/>
          <a:p>
            <a:pPr>
              <a:buSzTx/>
              <a:buNone/>
              <a:defRPr sz="2000">
                <a:latin typeface="Arial"/>
                <a:ea typeface="Arial"/>
                <a:cs typeface="Arial"/>
                <a:sym typeface="Arial"/>
              </a:defRPr>
            </a:pPr>
            <a:r>
              <a:rPr dirty="0" smtClean="0"/>
              <a:t>Challenges</a:t>
            </a:r>
            <a:r>
              <a:rPr lang="en-US" dirty="0" smtClean="0"/>
              <a:t> </a:t>
            </a:r>
            <a:r>
              <a:rPr dirty="0" smtClean="0"/>
              <a:t>of </a:t>
            </a:r>
            <a:r>
              <a:rPr dirty="0"/>
              <a:t>the </a:t>
            </a:r>
            <a:r>
              <a:rPr dirty="0" smtClean="0"/>
              <a:t>Association:</a:t>
            </a:r>
            <a:endParaRPr dirty="0"/>
          </a:p>
          <a:p>
            <a:pPr marL="502919" lvl="1" indent="-228599">
              <a:buClr>
                <a:schemeClr val="accent3"/>
              </a:buClr>
              <a:buSzPct val="75000"/>
              <a:buFont typeface="Arial"/>
              <a:buChar char="❑"/>
              <a:defRPr sz="1800">
                <a:solidFill>
                  <a:schemeClr val="accent2"/>
                </a:solidFill>
                <a:latin typeface="Arial"/>
                <a:ea typeface="Arial"/>
                <a:cs typeface="Arial"/>
                <a:sym typeface="Arial"/>
              </a:defRPr>
            </a:pPr>
            <a:r>
              <a:rPr dirty="0"/>
              <a:t>Low Level of Competitiveness of Research Organizations or Universities from Associated </a:t>
            </a:r>
            <a:r>
              <a:rPr lang="en-US" dirty="0" smtClean="0"/>
              <a:t>C</a:t>
            </a:r>
            <a:r>
              <a:rPr dirty="0" smtClean="0"/>
              <a:t>ountries </a:t>
            </a:r>
            <a:r>
              <a:rPr dirty="0"/>
              <a:t>(AC) in comparison with corresponding organizations from EU member states (is common for all the ACs)</a:t>
            </a:r>
            <a:endParaRPr sz="1700" dirty="0"/>
          </a:p>
          <a:p>
            <a:pPr marL="502919" lvl="1" indent="-228599">
              <a:buClr>
                <a:schemeClr val="accent3"/>
              </a:buClr>
              <a:buSzPct val="75000"/>
              <a:buFont typeface="Arial"/>
              <a:buChar char="❑"/>
              <a:defRPr sz="1800">
                <a:solidFill>
                  <a:schemeClr val="accent2"/>
                </a:solidFill>
                <a:latin typeface="Arial"/>
                <a:ea typeface="Arial"/>
                <a:cs typeface="Arial"/>
                <a:sym typeface="Arial"/>
              </a:defRPr>
            </a:pPr>
            <a:r>
              <a:rPr dirty="0"/>
              <a:t>Outdated National </a:t>
            </a:r>
            <a:r>
              <a:rPr lang="en-US" dirty="0" smtClean="0"/>
              <a:t>R</a:t>
            </a:r>
            <a:r>
              <a:rPr dirty="0" smtClean="0"/>
              <a:t>esearch </a:t>
            </a:r>
            <a:r>
              <a:rPr lang="en-US" dirty="0" smtClean="0"/>
              <a:t>I</a:t>
            </a:r>
            <a:r>
              <a:rPr dirty="0" smtClean="0"/>
              <a:t>nfrastructure</a:t>
            </a:r>
            <a:endParaRPr sz="1700" dirty="0"/>
          </a:p>
          <a:p>
            <a:pPr marL="502919" lvl="1" indent="-228599">
              <a:buClr>
                <a:schemeClr val="accent3"/>
              </a:buClr>
              <a:buSzPct val="75000"/>
              <a:buFont typeface="Arial"/>
              <a:buChar char="❑"/>
              <a:defRPr sz="1800">
                <a:solidFill>
                  <a:schemeClr val="accent2"/>
                </a:solidFill>
                <a:latin typeface="Arial"/>
                <a:ea typeface="Arial"/>
                <a:cs typeface="Arial"/>
                <a:sym typeface="Arial"/>
              </a:defRPr>
            </a:pPr>
            <a:r>
              <a:rPr dirty="0"/>
              <a:t>R&amp;D Disconnection from the Business Sphere</a:t>
            </a:r>
          </a:p>
          <a:p>
            <a:pPr marL="502919" lvl="1" indent="-228599">
              <a:buClr>
                <a:schemeClr val="accent3"/>
              </a:buClr>
              <a:buSzPct val="75000"/>
              <a:buFont typeface="Arial"/>
              <a:buChar char="❑"/>
              <a:defRPr sz="1800">
                <a:solidFill>
                  <a:schemeClr val="accent2"/>
                </a:solidFill>
                <a:latin typeface="Arial"/>
                <a:ea typeface="Arial"/>
                <a:cs typeface="Arial"/>
                <a:sym typeface="Arial"/>
              </a:defRPr>
            </a:pPr>
            <a:r>
              <a:rPr dirty="0"/>
              <a:t>Low </a:t>
            </a:r>
            <a:r>
              <a:rPr lang="en-US" dirty="0" smtClean="0"/>
              <a:t>L</a:t>
            </a:r>
            <a:r>
              <a:rPr dirty="0" smtClean="0"/>
              <a:t>evel </a:t>
            </a:r>
            <a:r>
              <a:rPr dirty="0"/>
              <a:t>of Regional and </a:t>
            </a:r>
            <a:r>
              <a:rPr dirty="0" err="1"/>
              <a:t>EaP</a:t>
            </a:r>
            <a:r>
              <a:rPr dirty="0"/>
              <a:t> ACs Coordination</a:t>
            </a:r>
            <a:endParaRPr sz="1700" dirty="0"/>
          </a:p>
          <a:p>
            <a:pPr marL="502919" lvl="1" indent="-228599">
              <a:buClr>
                <a:schemeClr val="accent3"/>
              </a:buClr>
              <a:buSzPct val="75000"/>
              <a:buFont typeface="Arial"/>
              <a:buChar char="❑"/>
              <a:defRPr sz="1800">
                <a:solidFill>
                  <a:schemeClr val="accent2"/>
                </a:solidFill>
                <a:latin typeface="Arial"/>
                <a:ea typeface="Arial"/>
                <a:cs typeface="Arial"/>
                <a:sym typeface="Arial"/>
              </a:defRPr>
            </a:pPr>
            <a:r>
              <a:rPr/>
              <a:t>Non-optimal </a:t>
            </a:r>
            <a:r>
              <a:rPr lang="en-US" dirty="0" smtClean="0"/>
              <a:t>U</a:t>
            </a:r>
            <a:r>
              <a:rPr smtClean="0"/>
              <a:t>se </a:t>
            </a:r>
            <a:r>
              <a:rPr dirty="0"/>
              <a:t>of the </a:t>
            </a:r>
            <a:r>
              <a:rPr/>
              <a:t>Scientific </a:t>
            </a:r>
            <a:r>
              <a:rPr smtClean="0"/>
              <a:t>Diaspora</a:t>
            </a:r>
            <a:endParaRPr dirty="0"/>
          </a:p>
          <a:p>
            <a:pPr marL="502919" lvl="1" indent="-228599">
              <a:buClr>
                <a:schemeClr val="accent3"/>
              </a:buClr>
              <a:buSzPct val="75000"/>
              <a:buFont typeface="Arial"/>
              <a:buChar char="❑"/>
              <a:defRPr sz="1800">
                <a:solidFill>
                  <a:schemeClr val="accent2"/>
                </a:solidFill>
                <a:latin typeface="Arial"/>
                <a:ea typeface="Arial"/>
                <a:cs typeface="Arial"/>
                <a:sym typeface="Arial"/>
              </a:defRPr>
            </a:pPr>
            <a:r>
              <a:rPr lang="en-US" sz="1800" dirty="0" smtClean="0">
                <a:solidFill>
                  <a:schemeClr val="accent2"/>
                </a:solidFill>
                <a:latin typeface="Arial"/>
                <a:ea typeface="Arial"/>
                <a:cs typeface="Arial"/>
                <a:sym typeface="Arial"/>
              </a:rPr>
              <a:t>Need for Better National Coordination</a:t>
            </a:r>
          </a:p>
          <a:p>
            <a:pPr marL="502919" lvl="1" indent="-228599">
              <a:buClr>
                <a:schemeClr val="accent3"/>
              </a:buClr>
              <a:buSzPct val="75000"/>
              <a:buFont typeface="Arial"/>
              <a:buChar char="❑"/>
              <a:defRPr sz="1800">
                <a:solidFill>
                  <a:schemeClr val="accent2"/>
                </a:solidFill>
                <a:latin typeface="Arial"/>
                <a:ea typeface="Arial"/>
                <a:cs typeface="Arial"/>
                <a:sym typeface="Arial"/>
              </a:defRPr>
            </a:pPr>
            <a:r>
              <a:rPr lang="en-US" sz="1800" dirty="0" smtClean="0">
                <a:solidFill>
                  <a:schemeClr val="accent2"/>
                </a:solidFill>
                <a:latin typeface="Arial"/>
                <a:ea typeface="Arial"/>
                <a:cs typeface="Arial"/>
                <a:sym typeface="Arial"/>
              </a:rPr>
              <a:t>Need for more Active Participation in the </a:t>
            </a:r>
            <a:r>
              <a:rPr lang="en-US" sz="1800" dirty="0" err="1" smtClean="0">
                <a:solidFill>
                  <a:schemeClr val="accent2"/>
                </a:solidFill>
                <a:latin typeface="Arial"/>
                <a:ea typeface="Arial"/>
                <a:cs typeface="Arial"/>
                <a:sym typeface="Arial"/>
              </a:rPr>
              <a:t>Programme</a:t>
            </a:r>
            <a:r>
              <a:rPr lang="en-US" sz="1800" dirty="0" smtClean="0">
                <a:solidFill>
                  <a:schemeClr val="accent2"/>
                </a:solidFill>
                <a:latin typeface="Arial"/>
                <a:ea typeface="Arial"/>
                <a:cs typeface="Arial"/>
                <a:sym typeface="Arial"/>
              </a:rPr>
              <a:t> Committees</a:t>
            </a:r>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 name="R&amp;D: Next Steps"/>
          <p:cNvSpPr txBox="1">
            <a:spLocks noGrp="1"/>
          </p:cNvSpPr>
          <p:nvPr>
            <p:ph type="title"/>
          </p:nvPr>
        </p:nvSpPr>
        <p:spPr>
          <a:xfrm>
            <a:off x="3059252" y="108456"/>
            <a:ext cx="3014318" cy="569218"/>
          </a:xfrm>
          <a:prstGeom prst="rect">
            <a:avLst/>
          </a:prstGeom>
        </p:spPr>
        <p:txBody>
          <a:bodyPr anchor="t"/>
          <a:lstStyle>
            <a:lvl1pPr>
              <a:defRPr sz="2800" b="1">
                <a:latin typeface="Arial"/>
                <a:ea typeface="Arial"/>
                <a:cs typeface="Arial"/>
                <a:sym typeface="Arial"/>
              </a:defRPr>
            </a:lvl1pPr>
          </a:lstStyle>
          <a:p>
            <a:r>
              <a:t>R&amp;D: Next Steps</a:t>
            </a:r>
          </a:p>
        </p:txBody>
      </p:sp>
      <p:sp>
        <p:nvSpPr>
          <p:cNvPr id="358" name="Measures which should be implemented in 2019-20:…"/>
          <p:cNvSpPr txBox="1">
            <a:spLocks noGrp="1"/>
          </p:cNvSpPr>
          <p:nvPr>
            <p:ph type="body" idx="1"/>
          </p:nvPr>
        </p:nvSpPr>
        <p:spPr>
          <a:xfrm>
            <a:off x="263652" y="895350"/>
            <a:ext cx="8270748" cy="3886201"/>
          </a:xfrm>
          <a:prstGeom prst="rect">
            <a:avLst/>
          </a:prstGeom>
        </p:spPr>
        <p:txBody>
          <a:bodyPr>
            <a:normAutofit/>
          </a:bodyPr>
          <a:lstStyle/>
          <a:p>
            <a:pPr marL="230426" indent="-230426" defTabSz="768094">
              <a:lnSpc>
                <a:spcPct val="90000"/>
              </a:lnSpc>
              <a:spcBef>
                <a:spcPts val="500"/>
              </a:spcBef>
              <a:buSzTx/>
              <a:buNone/>
              <a:defRPr sz="2000">
                <a:latin typeface="Arial"/>
                <a:ea typeface="Arial"/>
                <a:cs typeface="Arial"/>
                <a:sym typeface="Arial"/>
              </a:defRPr>
            </a:pPr>
            <a:r>
              <a:rPr dirty="0"/>
              <a:t>Measures which should be implemented in 2019-20:</a:t>
            </a:r>
            <a:endParaRPr sz="1800" dirty="0"/>
          </a:p>
          <a:p>
            <a:pPr marL="230426" indent="-230426" algn="just" defTabSz="768094">
              <a:lnSpc>
                <a:spcPct val="135000"/>
              </a:lnSpc>
              <a:spcBef>
                <a:spcPts val="200"/>
              </a:spcBef>
              <a:buFont typeface="Arial"/>
              <a:buChar char="✓"/>
              <a:defRPr sz="1700" b="1">
                <a:solidFill>
                  <a:schemeClr val="accent2"/>
                </a:solidFill>
                <a:latin typeface="Arial"/>
                <a:ea typeface="Arial"/>
                <a:cs typeface="Arial"/>
                <a:sym typeface="Arial"/>
              </a:defRPr>
            </a:pPr>
            <a:r>
              <a:rPr sz="1700" dirty="0"/>
              <a:t>Program on Creation of  Network of Research Organizations &amp; Universities</a:t>
            </a:r>
            <a:endParaRPr sz="1700" dirty="0">
              <a:latin typeface="Georgia"/>
              <a:ea typeface="Georgia"/>
              <a:cs typeface="Georgia"/>
              <a:sym typeface="Georgia"/>
            </a:endParaRPr>
          </a:p>
          <a:p>
            <a:pPr marL="230426" indent="-230426" algn="just" defTabSz="768094">
              <a:lnSpc>
                <a:spcPct val="135000"/>
              </a:lnSpc>
              <a:spcBef>
                <a:spcPts val="200"/>
              </a:spcBef>
              <a:buFont typeface="Arial"/>
              <a:buChar char="✓"/>
              <a:defRPr sz="1700" b="1">
                <a:solidFill>
                  <a:schemeClr val="accent2"/>
                </a:solidFill>
                <a:latin typeface="Arial"/>
                <a:ea typeface="Arial"/>
                <a:cs typeface="Arial"/>
                <a:sym typeface="Arial"/>
              </a:defRPr>
            </a:pPr>
            <a:r>
              <a:rPr sz="1700" dirty="0"/>
              <a:t>Young Researchers Support Program and Action Plan </a:t>
            </a:r>
            <a:endParaRPr sz="1700" dirty="0">
              <a:latin typeface="Georgia"/>
              <a:ea typeface="Georgia"/>
              <a:cs typeface="Georgia"/>
              <a:sym typeface="Georgia"/>
            </a:endParaRPr>
          </a:p>
          <a:p>
            <a:pPr marL="230426" indent="-230426" algn="just" defTabSz="768094">
              <a:lnSpc>
                <a:spcPct val="135000"/>
              </a:lnSpc>
              <a:spcBef>
                <a:spcPts val="200"/>
              </a:spcBef>
              <a:buFont typeface="Arial"/>
              <a:buChar char="✓"/>
              <a:defRPr sz="1700" b="1">
                <a:solidFill>
                  <a:schemeClr val="accent2"/>
                </a:solidFill>
                <a:latin typeface="Arial"/>
                <a:ea typeface="Arial"/>
                <a:cs typeface="Arial"/>
                <a:sym typeface="Arial"/>
              </a:defRPr>
            </a:pPr>
            <a:r>
              <a:rPr sz="1700" dirty="0"/>
              <a:t>Evaluation of Research Organizations</a:t>
            </a:r>
            <a:endParaRPr sz="1700" dirty="0">
              <a:latin typeface="Georgia"/>
              <a:ea typeface="Georgia"/>
              <a:cs typeface="Georgia"/>
              <a:sym typeface="Georgia"/>
            </a:endParaRPr>
          </a:p>
          <a:p>
            <a:pPr marL="230426" indent="-230426" algn="just" defTabSz="768094">
              <a:lnSpc>
                <a:spcPct val="135000"/>
              </a:lnSpc>
              <a:spcBef>
                <a:spcPts val="200"/>
              </a:spcBef>
              <a:buFont typeface="Arial"/>
              <a:buChar char="✓"/>
              <a:defRPr sz="1700" b="1">
                <a:solidFill>
                  <a:schemeClr val="accent2"/>
                </a:solidFill>
                <a:latin typeface="Arial"/>
                <a:ea typeface="Arial"/>
                <a:cs typeface="Arial"/>
                <a:sym typeface="Arial"/>
              </a:defRPr>
            </a:pPr>
            <a:r>
              <a:rPr sz="1700" dirty="0"/>
              <a:t>Implementation of Performance Based Funding Scheme</a:t>
            </a:r>
            <a:endParaRPr sz="1700" dirty="0">
              <a:latin typeface="Georgia"/>
              <a:ea typeface="Georgia"/>
              <a:cs typeface="Georgia"/>
              <a:sym typeface="Georgia"/>
            </a:endParaRPr>
          </a:p>
          <a:p>
            <a:pPr marL="230426" indent="-230426" algn="just" defTabSz="768094">
              <a:lnSpc>
                <a:spcPct val="135000"/>
              </a:lnSpc>
              <a:spcBef>
                <a:spcPts val="200"/>
              </a:spcBef>
              <a:buFont typeface="Arial"/>
              <a:buChar char="✓"/>
              <a:defRPr sz="1700" b="1">
                <a:solidFill>
                  <a:schemeClr val="accent2"/>
                </a:solidFill>
                <a:latin typeface="Arial"/>
                <a:ea typeface="Arial"/>
                <a:cs typeface="Arial"/>
                <a:sym typeface="Arial"/>
              </a:defRPr>
            </a:pPr>
            <a:r>
              <a:rPr sz="1700" dirty="0"/>
              <a:t>Development of Roadmap for Armenia’s Integration </a:t>
            </a:r>
            <a:r>
              <a:rPr sz="1700"/>
              <a:t>into </a:t>
            </a:r>
            <a:r>
              <a:rPr sz="1700" smtClean="0"/>
              <a:t>ERA</a:t>
            </a:r>
            <a:r>
              <a:rPr lang="en-US" sz="1700" dirty="0" smtClean="0"/>
              <a:t>: </a:t>
            </a:r>
            <a:r>
              <a:rPr sz="1700" smtClean="0"/>
              <a:t>ERA-AM</a:t>
            </a:r>
            <a:r>
              <a:rPr lang="en-US" sz="1700" dirty="0" smtClean="0"/>
              <a:t> </a:t>
            </a:r>
          </a:p>
          <a:p>
            <a:pPr marL="230426" indent="-230426" algn="just" defTabSz="768094">
              <a:lnSpc>
                <a:spcPct val="135000"/>
              </a:lnSpc>
              <a:spcBef>
                <a:spcPts val="200"/>
              </a:spcBef>
              <a:buFont typeface="Arial"/>
              <a:buChar char="✓"/>
              <a:defRPr sz="1700" b="1">
                <a:solidFill>
                  <a:schemeClr val="accent2"/>
                </a:solidFill>
                <a:latin typeface="Arial"/>
                <a:ea typeface="Arial"/>
                <a:cs typeface="Arial"/>
                <a:sym typeface="Arial"/>
              </a:defRPr>
            </a:pPr>
            <a:r>
              <a:rPr lang="en-US" sz="1700" dirty="0" smtClean="0"/>
              <a:t>A</a:t>
            </a:r>
            <a:r>
              <a:rPr lang="en-US" sz="1700" b="1" dirty="0" smtClean="0">
                <a:solidFill>
                  <a:schemeClr val="accent2"/>
                </a:solidFill>
                <a:latin typeface="Arial"/>
                <a:ea typeface="Arial"/>
                <a:cs typeface="Arial"/>
                <a:sym typeface="Arial"/>
              </a:rPr>
              <a:t>ssociation to Horizon Europe (importance of EU support scheme to newly associated </a:t>
            </a:r>
            <a:r>
              <a:rPr lang="en-US" sz="1700" b="1" dirty="0" err="1" smtClean="0">
                <a:solidFill>
                  <a:schemeClr val="accent2"/>
                </a:solidFill>
                <a:latin typeface="Arial"/>
                <a:ea typeface="Arial"/>
                <a:cs typeface="Arial"/>
                <a:sym typeface="Arial"/>
              </a:rPr>
              <a:t>EaP</a:t>
            </a:r>
            <a:r>
              <a:rPr lang="en-US" sz="1700" b="1" dirty="0" smtClean="0">
                <a:solidFill>
                  <a:schemeClr val="accent2"/>
                </a:solidFill>
                <a:latin typeface="Arial"/>
                <a:ea typeface="Arial"/>
                <a:cs typeface="Arial"/>
                <a:sym typeface="Arial"/>
              </a:rPr>
              <a:t> countries)</a:t>
            </a:r>
          </a:p>
          <a:p>
            <a:pPr marL="230426" indent="-230426" algn="just" defTabSz="768094">
              <a:lnSpc>
                <a:spcPct val="135000"/>
              </a:lnSpc>
              <a:spcBef>
                <a:spcPts val="200"/>
              </a:spcBef>
              <a:buFont typeface="Arial"/>
              <a:buChar char="✓"/>
              <a:defRPr sz="1700" b="1">
                <a:solidFill>
                  <a:schemeClr val="accent2"/>
                </a:solidFill>
                <a:latin typeface="Arial"/>
                <a:ea typeface="Arial"/>
                <a:cs typeface="Arial"/>
                <a:sym typeface="Arial"/>
              </a:defRPr>
            </a:pPr>
            <a:r>
              <a:rPr lang="en-US" sz="1700" b="1" dirty="0" smtClean="0">
                <a:solidFill>
                  <a:schemeClr val="accent2"/>
                </a:solidFill>
                <a:latin typeface="Arial"/>
                <a:ea typeface="Arial"/>
                <a:cs typeface="Arial"/>
                <a:sym typeface="Arial"/>
              </a:rPr>
              <a:t>Targeted support to NCP Network (bonus </a:t>
            </a:r>
            <a:r>
              <a:rPr lang="en-US" sz="1700" b="1" smtClean="0">
                <a:solidFill>
                  <a:schemeClr val="accent2"/>
                </a:solidFill>
                <a:latin typeface="Arial"/>
                <a:ea typeface="Arial"/>
                <a:cs typeface="Arial"/>
                <a:sym typeface="Arial"/>
              </a:rPr>
              <a:t>scheme)</a:t>
            </a:r>
            <a:endParaRPr lang="en-US" sz="1700" b="1" dirty="0" smtClean="0">
              <a:solidFill>
                <a:schemeClr val="accent2"/>
              </a:solidFill>
              <a:latin typeface="Arial"/>
              <a:ea typeface="Arial"/>
              <a:cs typeface="Arial"/>
              <a:sym typeface="Arial"/>
            </a:endParaRPr>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 name="R&amp;D: Next Steps"/>
          <p:cNvSpPr txBox="1">
            <a:spLocks noGrp="1"/>
          </p:cNvSpPr>
          <p:nvPr>
            <p:ph type="title"/>
          </p:nvPr>
        </p:nvSpPr>
        <p:spPr>
          <a:xfrm>
            <a:off x="3059252" y="108456"/>
            <a:ext cx="3265348" cy="569218"/>
          </a:xfrm>
          <a:prstGeom prst="rect">
            <a:avLst/>
          </a:prstGeom>
        </p:spPr>
        <p:txBody>
          <a:bodyPr anchor="t">
            <a:normAutofit fontScale="90000"/>
          </a:bodyPr>
          <a:lstStyle>
            <a:lvl1pPr>
              <a:defRPr sz="2800" b="1">
                <a:latin typeface="Arial"/>
                <a:ea typeface="Arial"/>
                <a:cs typeface="Arial"/>
                <a:sym typeface="Arial"/>
              </a:defRPr>
            </a:lvl1pPr>
          </a:lstStyle>
          <a:p>
            <a:r>
              <a:t>R&amp;D: </a:t>
            </a:r>
            <a:r>
              <a:rPr/>
              <a:t>Next </a:t>
            </a:r>
            <a:r>
              <a:rPr smtClean="0"/>
              <a:t>Steps</a:t>
            </a:r>
            <a:r>
              <a:rPr lang="en-US" dirty="0" smtClean="0"/>
              <a:t> (2)</a:t>
            </a:r>
            <a:endParaRPr/>
          </a:p>
        </p:txBody>
      </p:sp>
      <p:sp>
        <p:nvSpPr>
          <p:cNvPr id="358" name="Measures which should be implemented in 2019-20:…"/>
          <p:cNvSpPr txBox="1">
            <a:spLocks noGrp="1"/>
          </p:cNvSpPr>
          <p:nvPr>
            <p:ph type="body" idx="1"/>
          </p:nvPr>
        </p:nvSpPr>
        <p:spPr>
          <a:xfrm>
            <a:off x="263652" y="895350"/>
            <a:ext cx="7661148" cy="3886201"/>
          </a:xfrm>
          <a:prstGeom prst="rect">
            <a:avLst/>
          </a:prstGeom>
        </p:spPr>
        <p:txBody>
          <a:bodyPr>
            <a:normAutofit/>
          </a:bodyPr>
          <a:lstStyle/>
          <a:p>
            <a:pPr marL="230426" indent="-230426" algn="just" defTabSz="768094">
              <a:lnSpc>
                <a:spcPct val="135000"/>
              </a:lnSpc>
              <a:spcBef>
                <a:spcPts val="200"/>
              </a:spcBef>
              <a:buFont typeface="Wingdings" pitchFamily="2" charset="2"/>
              <a:buChar char="ü"/>
              <a:defRPr sz="1700" b="1">
                <a:solidFill>
                  <a:schemeClr val="accent2"/>
                </a:solidFill>
                <a:latin typeface="Arial"/>
                <a:ea typeface="Arial"/>
                <a:cs typeface="Arial"/>
                <a:sym typeface="Arial"/>
              </a:defRPr>
            </a:pPr>
            <a:r>
              <a:rPr sz="1800" smtClean="0"/>
              <a:t>Development of Roadmap for National Research </a:t>
            </a:r>
            <a:r>
              <a:rPr sz="1800" b="1" smtClean="0">
                <a:solidFill>
                  <a:schemeClr val="accent2"/>
                </a:solidFill>
                <a:latin typeface="Arial"/>
                <a:ea typeface="Arial"/>
                <a:cs typeface="Arial"/>
                <a:sym typeface="Arial"/>
              </a:rPr>
              <a:t>Infrastructures</a:t>
            </a:r>
            <a:r>
              <a:rPr lang="en-US" sz="1800" b="1" dirty="0" smtClean="0">
                <a:solidFill>
                  <a:schemeClr val="accent2"/>
                </a:solidFill>
                <a:latin typeface="Arial"/>
                <a:ea typeface="Arial"/>
                <a:cs typeface="Arial"/>
                <a:sym typeface="Arial"/>
              </a:rPr>
              <a:t>: extension of infrastructure upgrading national grant scheme</a:t>
            </a:r>
          </a:p>
          <a:p>
            <a:pPr marL="230426" indent="-230426" algn="just" defTabSz="768094">
              <a:lnSpc>
                <a:spcPct val="135000"/>
              </a:lnSpc>
              <a:spcBef>
                <a:spcPts val="200"/>
              </a:spcBef>
              <a:buFont typeface="Arial"/>
              <a:buChar char="✓"/>
              <a:defRPr sz="1700" b="1">
                <a:solidFill>
                  <a:schemeClr val="accent2"/>
                </a:solidFill>
                <a:latin typeface="Arial"/>
                <a:ea typeface="Arial"/>
                <a:cs typeface="Arial"/>
                <a:sym typeface="Arial"/>
              </a:defRPr>
            </a:pPr>
            <a:r>
              <a:rPr lang="en-US" sz="1800" b="1" dirty="0" smtClean="0">
                <a:solidFill>
                  <a:schemeClr val="accent2"/>
                </a:solidFill>
                <a:latin typeface="Arial"/>
                <a:ea typeface="Arial"/>
                <a:cs typeface="Arial"/>
                <a:sym typeface="Arial"/>
              </a:rPr>
              <a:t>Harmonization of R&amp;D Statistics with International Standards </a:t>
            </a:r>
          </a:p>
          <a:p>
            <a:pPr marL="230426" indent="-230426" algn="just" defTabSz="768094">
              <a:lnSpc>
                <a:spcPct val="135000"/>
              </a:lnSpc>
              <a:spcBef>
                <a:spcPts val="200"/>
              </a:spcBef>
              <a:buFont typeface="Arial"/>
              <a:buChar char="✓"/>
              <a:defRPr sz="1700" b="1">
                <a:solidFill>
                  <a:schemeClr val="accent2"/>
                </a:solidFill>
                <a:latin typeface="Arial"/>
                <a:ea typeface="Arial"/>
                <a:cs typeface="Arial"/>
                <a:sym typeface="Arial"/>
              </a:defRPr>
            </a:pPr>
            <a:r>
              <a:rPr lang="en-US" sz="1800" b="1" dirty="0" smtClean="0">
                <a:solidFill>
                  <a:schemeClr val="accent2"/>
                </a:solidFill>
                <a:latin typeface="Arial"/>
                <a:ea typeface="Arial"/>
                <a:cs typeface="Arial"/>
                <a:sym typeface="Arial"/>
              </a:rPr>
              <a:t>Targeted support to applications for Widening  schemes (Twinning, Teaming, ERA Chairs) + creation of Centers of Excellence</a:t>
            </a:r>
          </a:p>
          <a:p>
            <a:pPr marL="230426" indent="-230426" algn="just" defTabSz="768094">
              <a:lnSpc>
                <a:spcPct val="135000"/>
              </a:lnSpc>
              <a:spcBef>
                <a:spcPts val="200"/>
              </a:spcBef>
              <a:buFont typeface="Arial"/>
              <a:buChar char="✓"/>
              <a:defRPr sz="1700" b="1">
                <a:solidFill>
                  <a:schemeClr val="accent2"/>
                </a:solidFill>
                <a:latin typeface="Arial"/>
                <a:ea typeface="Arial"/>
                <a:cs typeface="Arial"/>
                <a:sym typeface="Arial"/>
              </a:defRPr>
            </a:pPr>
            <a:r>
              <a:rPr lang="en-US" sz="1800" b="1" dirty="0" smtClean="0">
                <a:solidFill>
                  <a:schemeClr val="accent2"/>
                </a:solidFill>
                <a:latin typeface="Arial"/>
                <a:ea typeface="Arial"/>
                <a:cs typeface="Arial"/>
                <a:sym typeface="Arial"/>
              </a:rPr>
              <a:t>Importance of </a:t>
            </a:r>
            <a:r>
              <a:rPr lang="en-US" sz="1800" b="1" dirty="0" err="1" smtClean="0">
                <a:solidFill>
                  <a:schemeClr val="accent2"/>
                </a:solidFill>
                <a:latin typeface="Arial"/>
                <a:ea typeface="Arial"/>
                <a:cs typeface="Arial"/>
                <a:sym typeface="Arial"/>
              </a:rPr>
              <a:t>EaP</a:t>
            </a:r>
            <a:r>
              <a:rPr lang="en-US" sz="1800" b="1" dirty="0" smtClean="0">
                <a:solidFill>
                  <a:schemeClr val="accent2"/>
                </a:solidFill>
                <a:latin typeface="Arial"/>
                <a:ea typeface="Arial"/>
                <a:cs typeface="Arial"/>
                <a:sym typeface="Arial"/>
              </a:rPr>
              <a:t> PLUS and previous similar projects in supporting the integration processes, policy dialogue and concrete actions for enhanced participation in EU </a:t>
            </a:r>
            <a:r>
              <a:rPr lang="en-US" sz="1800" b="1" dirty="0" err="1" smtClean="0">
                <a:solidFill>
                  <a:schemeClr val="accent2"/>
                </a:solidFill>
                <a:latin typeface="Arial"/>
                <a:ea typeface="Arial"/>
                <a:cs typeface="Arial"/>
                <a:sym typeface="Arial"/>
              </a:rPr>
              <a:t>programmes</a:t>
            </a:r>
            <a:r>
              <a:rPr lang="en-US" sz="1800" b="1" dirty="0" smtClean="0">
                <a:solidFill>
                  <a:schemeClr val="accent2"/>
                </a:solidFill>
                <a:latin typeface="Arial"/>
                <a:ea typeface="Arial"/>
                <a:cs typeface="Arial"/>
                <a:sym typeface="Arial"/>
              </a:rPr>
              <a:t>: need for similar scheme in Horizon Europe   </a:t>
            </a:r>
            <a:endParaRPr sz="1800" b="1" smtClean="0">
              <a:solidFill>
                <a:schemeClr val="accent2"/>
              </a:solidFill>
              <a:latin typeface="Arial"/>
              <a:ea typeface="Arial"/>
              <a:cs typeface="Arial"/>
            </a:endParaRPr>
          </a:p>
          <a:p>
            <a:pPr marL="230426" indent="-230426" algn="just" defTabSz="768094">
              <a:lnSpc>
                <a:spcPct val="135000"/>
              </a:lnSpc>
              <a:spcBef>
                <a:spcPts val="200"/>
              </a:spcBef>
              <a:buFont typeface="Georgia"/>
              <a:buChar char="✓"/>
              <a:defRPr sz="1600" b="1">
                <a:solidFill>
                  <a:schemeClr val="accent2"/>
                </a:solidFill>
              </a:defRPr>
            </a:pPr>
            <a:r>
              <a:rPr smtClean="0"/>
              <a:t>…</a:t>
            </a:r>
            <a:endParaRPr dirty="0"/>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 name="Title 1"/>
          <p:cNvSpPr txBox="1">
            <a:spLocks noGrp="1"/>
          </p:cNvSpPr>
          <p:nvPr>
            <p:ph type="title"/>
          </p:nvPr>
        </p:nvSpPr>
        <p:spPr>
          <a:xfrm>
            <a:off x="342900" y="112270"/>
            <a:ext cx="8327926" cy="813814"/>
          </a:xfrm>
          <a:prstGeom prst="rect">
            <a:avLst/>
          </a:prstGeom>
        </p:spPr>
        <p:txBody>
          <a:bodyPr anchor="t"/>
          <a:lstStyle>
            <a:lvl1pPr>
              <a:defRPr sz="2800" b="1">
                <a:solidFill>
                  <a:schemeClr val="accent2">
                    <a:lumOff val="-9529"/>
                  </a:schemeClr>
                </a:solidFill>
                <a:latin typeface="Arial"/>
                <a:ea typeface="Arial"/>
                <a:cs typeface="Arial"/>
                <a:sym typeface="Arial"/>
              </a:defRPr>
            </a:lvl1pPr>
          </a:lstStyle>
          <a:p>
            <a:r>
              <a:t>Science Committee</a:t>
            </a:r>
          </a:p>
        </p:txBody>
      </p:sp>
      <p:sp>
        <p:nvSpPr>
          <p:cNvPr id="361" name="Content Placeholder 11"/>
          <p:cNvSpPr txBox="1">
            <a:spLocks noGrp="1"/>
          </p:cNvSpPr>
          <p:nvPr>
            <p:ph type="body" idx="1"/>
          </p:nvPr>
        </p:nvSpPr>
        <p:spPr>
          <a:xfrm>
            <a:off x="159751" y="986829"/>
            <a:ext cx="8664210" cy="3834305"/>
          </a:xfrm>
          <a:prstGeom prst="rect">
            <a:avLst/>
          </a:prstGeom>
        </p:spPr>
        <p:txBody>
          <a:bodyPr/>
          <a:lstStyle/>
          <a:p>
            <a:pPr algn="r" defTabSz="457200">
              <a:lnSpc>
                <a:spcPct val="115000"/>
              </a:lnSpc>
              <a:spcBef>
                <a:spcPts val="1000"/>
              </a:spcBef>
              <a:defRPr sz="1200" b="0">
                <a:solidFill>
                  <a:srgbClr val="000000"/>
                </a:solidFill>
                <a:latin typeface="+mj-lt"/>
                <a:ea typeface="+mj-ea"/>
                <a:cs typeface="+mj-cs"/>
                <a:sym typeface="Calibri"/>
              </a:defRPr>
            </a:pPr>
            <a:endParaRPr/>
          </a:p>
        </p:txBody>
      </p:sp>
      <p:sp>
        <p:nvSpPr>
          <p:cNvPr id="362" name="Rectangle 4"/>
          <p:cNvSpPr txBox="1"/>
          <p:nvPr/>
        </p:nvSpPr>
        <p:spPr>
          <a:xfrm>
            <a:off x="1905000" y="1657350"/>
            <a:ext cx="4876800" cy="4862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lgn="ctr">
              <a:defRPr sz="2800">
                <a:latin typeface="Arial"/>
                <a:ea typeface="Arial"/>
                <a:cs typeface="Arial"/>
                <a:sym typeface="Arial"/>
              </a:defRPr>
            </a:lvl1pPr>
          </a:lstStyle>
          <a:p>
            <a:r>
              <a:t>Thank you for your attention!</a:t>
            </a:r>
          </a:p>
        </p:txBody>
      </p:sp>
      <p:sp>
        <p:nvSpPr>
          <p:cNvPr id="363" name="Rectangle 4"/>
          <p:cNvSpPr txBox="1"/>
          <p:nvPr/>
        </p:nvSpPr>
        <p:spPr>
          <a:xfrm>
            <a:off x="3049587" y="3039112"/>
            <a:ext cx="3503613" cy="7078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nchor="ctr">
            <a:spAutoFit/>
          </a:bodyPr>
          <a:lstStyle>
            <a:lvl1pPr algn="ctr">
              <a:defRPr sz="4000" u="sng">
                <a:solidFill>
                  <a:srgbClr val="0000FF"/>
                </a:solidFill>
                <a:uFill>
                  <a:solidFill>
                    <a:srgbClr val="0000FF"/>
                  </a:solidFill>
                </a:uFill>
                <a:latin typeface="Georgia"/>
                <a:ea typeface="Georgia"/>
                <a:cs typeface="Georgia"/>
                <a:sym typeface="Georgia"/>
                <a:hlinkClick r:id="rId2"/>
              </a:defRPr>
            </a:lvl1pPr>
          </a:lstStyle>
          <a:p>
            <a:pPr>
              <a:defRPr>
                <a:solidFill>
                  <a:srgbClr val="AD1F1F"/>
                </a:solidFill>
                <a:uFill>
                  <a:solidFill>
                    <a:srgbClr val="AD1F1F"/>
                  </a:solidFill>
                </a:uFill>
              </a:defRPr>
            </a:pPr>
            <a:r>
              <a:rPr>
                <a:solidFill>
                  <a:srgbClr val="0000FF"/>
                </a:solidFill>
                <a:uFill>
                  <a:solidFill>
                    <a:srgbClr val="0000FF"/>
                  </a:solidFill>
                </a:uFill>
                <a:hlinkClick r:id="rId2"/>
              </a:rPr>
              <a:t>www.scs.am</a:t>
            </a:r>
          </a:p>
        </p:txBody>
      </p:sp>
      <p:sp>
        <p:nvSpPr>
          <p:cNvPr id="364" name="Rectangle 7"/>
          <p:cNvSpPr txBox="1"/>
          <p:nvPr/>
        </p:nvSpPr>
        <p:spPr>
          <a:xfrm>
            <a:off x="914400" y="3257550"/>
            <a:ext cx="2590800" cy="3752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lgn="ctr">
              <a:defRPr sz="2000">
                <a:latin typeface="Arial"/>
                <a:ea typeface="Arial"/>
                <a:cs typeface="Arial"/>
                <a:sym typeface="Arial"/>
              </a:defRPr>
            </a:lvl1pPr>
          </a:lstStyle>
          <a:p>
            <a:r>
              <a:t>For more information:</a:t>
            </a: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R&amp;D: International Cooperation"/>
          <p:cNvSpPr txBox="1">
            <a:spLocks noGrp="1"/>
          </p:cNvSpPr>
          <p:nvPr>
            <p:ph type="title"/>
          </p:nvPr>
        </p:nvSpPr>
        <p:spPr>
          <a:xfrm>
            <a:off x="1811583" y="116033"/>
            <a:ext cx="5520834" cy="569218"/>
          </a:xfrm>
          <a:prstGeom prst="rect">
            <a:avLst/>
          </a:prstGeom>
        </p:spPr>
        <p:txBody>
          <a:bodyPr anchor="t"/>
          <a:lstStyle>
            <a:lvl1pPr defTabSz="905255">
              <a:defRPr sz="2800" b="1">
                <a:latin typeface="Arial"/>
                <a:ea typeface="Arial"/>
                <a:cs typeface="Arial"/>
                <a:sym typeface="Arial"/>
              </a:defRPr>
            </a:lvl1pPr>
          </a:lstStyle>
          <a:p>
            <a:r>
              <a:rPr dirty="0"/>
              <a:t>R&amp;D: International Cooperation</a:t>
            </a:r>
          </a:p>
        </p:txBody>
      </p:sp>
      <p:sp>
        <p:nvSpPr>
          <p:cNvPr id="321" name="All national policy documents prioritise international cooperation and integration into ERA…"/>
          <p:cNvSpPr txBox="1">
            <a:spLocks noGrp="1"/>
          </p:cNvSpPr>
          <p:nvPr>
            <p:ph type="body" idx="1"/>
          </p:nvPr>
        </p:nvSpPr>
        <p:spPr>
          <a:xfrm>
            <a:off x="381000" y="819150"/>
            <a:ext cx="7680960" cy="3786452"/>
          </a:xfrm>
          <a:prstGeom prst="rect">
            <a:avLst/>
          </a:prstGeom>
        </p:spPr>
        <p:txBody>
          <a:bodyPr>
            <a:normAutofit/>
          </a:bodyPr>
          <a:lstStyle/>
          <a:p>
            <a:pPr>
              <a:buNone/>
              <a:defRPr sz="1800">
                <a:latin typeface="Arial"/>
                <a:ea typeface="Arial"/>
                <a:cs typeface="Arial"/>
                <a:sym typeface="Arial"/>
              </a:defRPr>
            </a:pPr>
            <a:r>
              <a:rPr lang="en-US" dirty="0" smtClean="0"/>
              <a:t>International RTD Policies</a:t>
            </a:r>
          </a:p>
          <a:p>
            <a:pPr marL="502919" lvl="1" indent="-228599">
              <a:spcBef>
                <a:spcPts val="400"/>
              </a:spcBef>
              <a:buClr>
                <a:schemeClr val="accent3"/>
              </a:buClr>
              <a:buSzPct val="75000"/>
              <a:buFont typeface="Arial"/>
              <a:buChar char="❑"/>
              <a:defRPr sz="2000">
                <a:solidFill>
                  <a:schemeClr val="accent2"/>
                </a:solidFill>
                <a:latin typeface="Arial"/>
                <a:ea typeface="Arial"/>
                <a:cs typeface="Arial"/>
                <a:sym typeface="Arial"/>
              </a:defRPr>
            </a:pPr>
            <a:r>
              <a:rPr sz="1900" dirty="0" smtClean="0">
                <a:solidFill>
                  <a:schemeClr val="accent2"/>
                </a:solidFill>
                <a:latin typeface="Arial"/>
                <a:ea typeface="Arial"/>
                <a:cs typeface="Arial"/>
                <a:sym typeface="Arial"/>
              </a:rPr>
              <a:t>All </a:t>
            </a:r>
            <a:r>
              <a:rPr sz="1900" dirty="0">
                <a:solidFill>
                  <a:schemeClr val="accent2"/>
                </a:solidFill>
                <a:latin typeface="Arial"/>
                <a:ea typeface="Arial"/>
                <a:cs typeface="Arial"/>
                <a:sym typeface="Arial"/>
              </a:rPr>
              <a:t>national policy documents </a:t>
            </a:r>
            <a:r>
              <a:rPr sz="1900" dirty="0" err="1">
                <a:solidFill>
                  <a:schemeClr val="accent2"/>
                </a:solidFill>
                <a:latin typeface="Arial"/>
                <a:ea typeface="Arial"/>
                <a:cs typeface="Arial"/>
                <a:sym typeface="Arial"/>
              </a:rPr>
              <a:t>prioritise</a:t>
            </a:r>
            <a:r>
              <a:rPr sz="1900" dirty="0">
                <a:solidFill>
                  <a:schemeClr val="accent2"/>
                </a:solidFill>
                <a:latin typeface="Arial"/>
                <a:ea typeface="Arial"/>
                <a:cs typeface="Arial"/>
                <a:sym typeface="Arial"/>
              </a:rPr>
              <a:t> international cooperation and integration into ERA</a:t>
            </a:r>
          </a:p>
          <a:p>
            <a:pPr marL="502919" lvl="1" indent="-228599">
              <a:spcBef>
                <a:spcPts val="400"/>
              </a:spcBef>
              <a:buClr>
                <a:schemeClr val="accent3"/>
              </a:buClr>
              <a:buSzPct val="75000"/>
              <a:buFont typeface="Arial"/>
              <a:buChar char="❑"/>
              <a:defRPr sz="2000">
                <a:solidFill>
                  <a:schemeClr val="accent2"/>
                </a:solidFill>
                <a:latin typeface="Arial"/>
                <a:ea typeface="Arial"/>
                <a:cs typeface="Arial"/>
                <a:sym typeface="Arial"/>
              </a:defRPr>
            </a:pPr>
            <a:r>
              <a:rPr sz="1900" dirty="0">
                <a:solidFill>
                  <a:schemeClr val="accent2"/>
                </a:solidFill>
                <a:latin typeface="Arial"/>
                <a:ea typeface="Arial"/>
                <a:cs typeface="Arial"/>
                <a:sym typeface="Arial"/>
              </a:rPr>
              <a:t>Strategy of STI Development  for 2011-20 and Action Plan for 2017-20 set ambitious targets for R&amp;D sector: to support the development of knowledge-based economy in AM and be competitive in ERA through smart </a:t>
            </a:r>
            <a:r>
              <a:rPr sz="1900" dirty="0" err="1">
                <a:solidFill>
                  <a:schemeClr val="accent2"/>
                </a:solidFill>
                <a:latin typeface="Arial"/>
                <a:ea typeface="Arial"/>
                <a:cs typeface="Arial"/>
                <a:sym typeface="Arial"/>
              </a:rPr>
              <a:t>specialisation</a:t>
            </a:r>
            <a:endParaRPr sz="1900" dirty="0">
              <a:solidFill>
                <a:schemeClr val="accent2"/>
              </a:solidFill>
              <a:latin typeface="Arial"/>
              <a:ea typeface="Arial"/>
              <a:cs typeface="Arial"/>
              <a:sym typeface="Arial"/>
            </a:endParaRPr>
          </a:p>
          <a:p>
            <a:pPr marL="502919" lvl="1" indent="-228599">
              <a:spcBef>
                <a:spcPts val="400"/>
              </a:spcBef>
              <a:buClr>
                <a:schemeClr val="accent3"/>
              </a:buClr>
              <a:buSzPct val="75000"/>
              <a:buFont typeface="Arial"/>
              <a:buChar char="❑"/>
              <a:defRPr sz="2000">
                <a:solidFill>
                  <a:schemeClr val="accent2"/>
                </a:solidFill>
                <a:latin typeface="Arial"/>
                <a:ea typeface="Arial"/>
                <a:cs typeface="Arial"/>
                <a:sym typeface="Arial"/>
              </a:defRPr>
            </a:pPr>
            <a:r>
              <a:rPr sz="1900" dirty="0">
                <a:solidFill>
                  <a:schemeClr val="accent2"/>
                </a:solidFill>
                <a:latin typeface="Arial"/>
                <a:ea typeface="Arial"/>
                <a:cs typeface="Arial"/>
                <a:sym typeface="Arial"/>
              </a:rPr>
              <a:t>Promoting joint collaborative </a:t>
            </a:r>
            <a:r>
              <a:rPr sz="1900" dirty="0" err="1">
                <a:solidFill>
                  <a:schemeClr val="accent2"/>
                </a:solidFill>
                <a:latin typeface="Arial"/>
                <a:ea typeface="Arial"/>
                <a:cs typeface="Arial"/>
                <a:sym typeface="Arial"/>
              </a:rPr>
              <a:t>programmes</a:t>
            </a:r>
            <a:r>
              <a:rPr sz="1900" dirty="0">
                <a:solidFill>
                  <a:schemeClr val="accent2"/>
                </a:solidFill>
                <a:latin typeface="Arial"/>
                <a:ea typeface="Arial"/>
                <a:cs typeface="Arial"/>
                <a:sym typeface="Arial"/>
              </a:rPr>
              <a:t>, creation joint labs and research </a:t>
            </a:r>
            <a:r>
              <a:rPr sz="1900" dirty="0" err="1">
                <a:solidFill>
                  <a:schemeClr val="accent2"/>
                </a:solidFill>
                <a:latin typeface="Arial"/>
                <a:ea typeface="Arial"/>
                <a:cs typeface="Arial"/>
                <a:sym typeface="Arial"/>
              </a:rPr>
              <a:t>centres</a:t>
            </a:r>
            <a:r>
              <a:rPr sz="1900" dirty="0">
                <a:solidFill>
                  <a:schemeClr val="accent2"/>
                </a:solidFill>
                <a:latin typeface="Arial"/>
                <a:ea typeface="Arial"/>
                <a:cs typeface="Arial"/>
                <a:sym typeface="Arial"/>
              </a:rPr>
              <a:t> as precondition for networking towards EU </a:t>
            </a:r>
            <a:r>
              <a:rPr sz="1900" dirty="0" err="1">
                <a:solidFill>
                  <a:schemeClr val="accent2"/>
                </a:solidFill>
                <a:latin typeface="Arial"/>
                <a:ea typeface="Arial"/>
                <a:cs typeface="Arial"/>
                <a:sym typeface="Arial"/>
              </a:rPr>
              <a:t>programmes</a:t>
            </a:r>
            <a:r>
              <a:rPr sz="1900" dirty="0">
                <a:solidFill>
                  <a:schemeClr val="accent2"/>
                </a:solidFill>
                <a:latin typeface="Arial"/>
                <a:ea typeface="Arial"/>
                <a:cs typeface="Arial"/>
                <a:sym typeface="Arial"/>
              </a:rPr>
              <a:t> </a:t>
            </a:r>
          </a:p>
          <a:p>
            <a:pPr marL="502919" lvl="1" indent="-228599">
              <a:spcBef>
                <a:spcPts val="400"/>
              </a:spcBef>
              <a:buClr>
                <a:schemeClr val="accent3"/>
              </a:buClr>
              <a:buSzPct val="75000"/>
              <a:buFont typeface="Arial"/>
              <a:buChar char="❑"/>
              <a:defRPr sz="2000">
                <a:solidFill>
                  <a:schemeClr val="accent2"/>
                </a:solidFill>
                <a:latin typeface="Arial"/>
                <a:ea typeface="Arial"/>
                <a:cs typeface="Arial"/>
                <a:sym typeface="Arial"/>
              </a:defRPr>
            </a:pPr>
            <a:r>
              <a:rPr sz="1900" dirty="0">
                <a:solidFill>
                  <a:schemeClr val="accent2"/>
                </a:solidFill>
                <a:latin typeface="Arial"/>
                <a:ea typeface="Arial"/>
                <a:cs typeface="Arial"/>
                <a:sym typeface="Arial"/>
              </a:rPr>
              <a:t>National project based funding scheme was opened for international partnership (funding of foreign experts travel to AM)</a:t>
            </a: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R&amp;D: Research Output"/>
          <p:cNvSpPr txBox="1">
            <a:spLocks noGrp="1"/>
          </p:cNvSpPr>
          <p:nvPr>
            <p:ph type="title"/>
          </p:nvPr>
        </p:nvSpPr>
        <p:spPr>
          <a:xfrm>
            <a:off x="2057400" y="111711"/>
            <a:ext cx="5194300" cy="569218"/>
          </a:xfrm>
          <a:prstGeom prst="rect">
            <a:avLst/>
          </a:prstGeom>
        </p:spPr>
        <p:txBody>
          <a:bodyPr anchor="t">
            <a:noAutofit/>
          </a:bodyPr>
          <a:lstStyle>
            <a:lvl1pPr defTabSz="786384">
              <a:defRPr sz="2408" b="1">
                <a:latin typeface="Arial"/>
                <a:ea typeface="Arial"/>
                <a:cs typeface="Arial"/>
                <a:sym typeface="Arial"/>
              </a:defRPr>
            </a:lvl1pPr>
          </a:lstStyle>
          <a:p>
            <a:r>
              <a:rPr sz="2810" dirty="0"/>
              <a:t>R&amp;D: Bilateral </a:t>
            </a:r>
            <a:r>
              <a:rPr sz="2810" dirty="0" err="1"/>
              <a:t>Programmes</a:t>
            </a:r>
            <a:endParaRPr sz="2810" dirty="0"/>
          </a:p>
        </p:txBody>
      </p:sp>
      <p:sp>
        <p:nvSpPr>
          <p:cNvPr id="282" name="WoS: Research Areas and Fields in Nat. Sc (InCites, Total, 2000-18)"/>
          <p:cNvSpPr txBox="1">
            <a:spLocks noGrp="1"/>
          </p:cNvSpPr>
          <p:nvPr>
            <p:ph type="body" idx="1"/>
          </p:nvPr>
        </p:nvSpPr>
        <p:spPr>
          <a:xfrm>
            <a:off x="194990" y="758340"/>
            <a:ext cx="8635753" cy="4198132"/>
          </a:xfrm>
          <a:prstGeom prst="rect">
            <a:avLst/>
          </a:prstGeom>
        </p:spPr>
        <p:txBody>
          <a:bodyPr/>
          <a:lstStyle>
            <a:lvl1pPr>
              <a:buFont typeface="Arial"/>
              <a:buChar char="❑"/>
              <a:defRPr sz="2000">
                <a:latin typeface="Arial"/>
                <a:ea typeface="Arial"/>
                <a:cs typeface="Arial"/>
                <a:sym typeface="Arial"/>
              </a:defRPr>
            </a:lvl1pPr>
          </a:lstStyle>
          <a:p>
            <a:r>
              <a:t>Bilateral Joint Programmes</a:t>
            </a:r>
          </a:p>
        </p:txBody>
      </p:sp>
      <p:grpSp>
        <p:nvGrpSpPr>
          <p:cNvPr id="317" name="Group"/>
          <p:cNvGrpSpPr/>
          <p:nvPr/>
        </p:nvGrpSpPr>
        <p:grpSpPr>
          <a:xfrm>
            <a:off x="152400" y="1215024"/>
            <a:ext cx="8678083" cy="3312954"/>
            <a:chOff x="0" y="0"/>
            <a:chExt cx="8678082" cy="3312953"/>
          </a:xfrm>
        </p:grpSpPr>
        <p:sp>
          <p:nvSpPr>
            <p:cNvPr id="283" name="Rectangle 46"/>
            <p:cNvSpPr/>
            <p:nvPr/>
          </p:nvSpPr>
          <p:spPr>
            <a:xfrm>
              <a:off x="6892475" y="1615116"/>
              <a:ext cx="1785608" cy="1697838"/>
            </a:xfrm>
            <a:prstGeom prst="rect">
              <a:avLst/>
            </a:prstGeom>
            <a:noFill/>
            <a:ln w="9525" cap="flat">
              <a:solidFill>
                <a:schemeClr val="accent2"/>
              </a:solidFill>
              <a:prstDash val="solid"/>
              <a:miter lim="8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ctr">
              <a:spAutoFit/>
            </a:bodyPr>
            <a:lstStyle/>
            <a:p>
              <a:pPr>
                <a:defRPr sz="800">
                  <a:latin typeface="Arial"/>
                  <a:ea typeface="Arial"/>
                  <a:cs typeface="Arial"/>
                  <a:sym typeface="Arial"/>
                </a:defRPr>
              </a:pPr>
              <a:r>
                <a:t>2017:    </a:t>
              </a:r>
            </a:p>
            <a:p>
              <a:pPr>
                <a:spcBef>
                  <a:spcPts val="200"/>
                </a:spcBef>
                <a:defRPr sz="800">
                  <a:latin typeface="Arial"/>
                  <a:ea typeface="Arial"/>
                  <a:cs typeface="Arial"/>
                  <a:sym typeface="Arial"/>
                </a:defRPr>
              </a:pPr>
              <a:r>
                <a:t>2 Joint Laboratories and 1 Group with CNRS </a:t>
              </a:r>
            </a:p>
            <a:p>
              <a:pPr>
                <a:spcBef>
                  <a:spcPts val="200"/>
                </a:spcBef>
                <a:defRPr sz="800">
                  <a:latin typeface="Arial"/>
                  <a:ea typeface="Arial"/>
                  <a:cs typeface="Arial"/>
                  <a:sym typeface="Arial"/>
                </a:defRPr>
              </a:pPr>
              <a:r>
                <a:t>1 Joint Laboratory with BMBF</a:t>
              </a:r>
            </a:p>
            <a:p>
              <a:pPr>
                <a:spcBef>
                  <a:spcPts val="200"/>
                </a:spcBef>
                <a:defRPr sz="800">
                  <a:latin typeface="Arial"/>
                  <a:ea typeface="Arial"/>
                  <a:cs typeface="Arial"/>
                  <a:sym typeface="Arial"/>
                </a:defRPr>
              </a:pPr>
              <a:r>
                <a:t> Int. Center ICRANet-Armenia</a:t>
              </a:r>
            </a:p>
            <a:p>
              <a:pPr>
                <a:spcBef>
                  <a:spcPts val="200"/>
                </a:spcBef>
                <a:defRPr sz="800">
                  <a:latin typeface="Arial"/>
                  <a:ea typeface="Arial"/>
                  <a:cs typeface="Arial"/>
                  <a:sym typeface="Arial"/>
                </a:defRPr>
              </a:pPr>
              <a:r>
                <a:t> ICTP Affiliated Center</a:t>
              </a:r>
            </a:p>
            <a:p>
              <a:pPr>
                <a:spcBef>
                  <a:spcPts val="200"/>
                </a:spcBef>
                <a:defRPr sz="800">
                  <a:latin typeface="Arial"/>
                  <a:ea typeface="Arial"/>
                  <a:cs typeface="Arial"/>
                  <a:sym typeface="Arial"/>
                </a:defRPr>
              </a:pPr>
              <a:r>
                <a:t>2019:    </a:t>
              </a:r>
            </a:p>
            <a:p>
              <a:pPr>
                <a:spcBef>
                  <a:spcPts val="200"/>
                </a:spcBef>
                <a:defRPr sz="800">
                  <a:latin typeface="Arial"/>
                  <a:ea typeface="Arial"/>
                  <a:cs typeface="Arial"/>
                  <a:sym typeface="Arial"/>
                </a:defRPr>
              </a:pPr>
              <a:r>
                <a:t>1 Joint Laboratory with CNRS (under discussion)</a:t>
              </a:r>
            </a:p>
            <a:p>
              <a:pPr>
                <a:spcBef>
                  <a:spcPts val="200"/>
                </a:spcBef>
                <a:defRPr sz="800">
                  <a:latin typeface="Arial"/>
                  <a:ea typeface="Arial"/>
                  <a:cs typeface="Arial"/>
                  <a:sym typeface="Arial"/>
                </a:defRPr>
              </a:pPr>
              <a:r>
                <a:t>1 Joint Laboratory with BMBF</a:t>
              </a:r>
            </a:p>
            <a:p>
              <a:pPr>
                <a:spcBef>
                  <a:spcPts val="200"/>
                </a:spcBef>
                <a:defRPr sz="800">
                  <a:latin typeface="Arial"/>
                  <a:ea typeface="Arial"/>
                  <a:cs typeface="Arial"/>
                  <a:sym typeface="Arial"/>
                </a:defRPr>
              </a:pPr>
              <a:r>
                <a:t> Int. Center ICRANet-Armenia</a:t>
              </a:r>
            </a:p>
            <a:p>
              <a:pPr>
                <a:spcBef>
                  <a:spcPts val="200"/>
                </a:spcBef>
                <a:defRPr sz="800">
                  <a:latin typeface="Arial"/>
                  <a:ea typeface="Arial"/>
                  <a:cs typeface="Arial"/>
                  <a:sym typeface="Arial"/>
                </a:defRPr>
              </a:pPr>
              <a:r>
                <a:t> ICTP Affiliated Center</a:t>
              </a:r>
            </a:p>
          </p:txBody>
        </p:sp>
        <p:sp>
          <p:nvSpPr>
            <p:cNvPr id="284" name="Science Committee…"/>
            <p:cNvSpPr txBox="1"/>
            <p:nvPr/>
          </p:nvSpPr>
          <p:spPr>
            <a:xfrm>
              <a:off x="0" y="1412303"/>
              <a:ext cx="2008857" cy="554689"/>
            </a:xfrm>
            <a:prstGeom prst="rect">
              <a:avLst/>
            </a:prstGeom>
            <a:noFill/>
            <a:ln w="12700" cap="flat">
              <a:solidFill>
                <a:schemeClr val="accent1">
                  <a:satOff val="-18774"/>
                  <a:lumOff val="-11215"/>
                </a:schemeClr>
              </a:solidFill>
              <a:prstDash val="solid"/>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p>
              <a:pPr algn="ctr" defTabSz="457200">
                <a:defRPr sz="1600" b="1">
                  <a:latin typeface="Arial"/>
                  <a:ea typeface="Arial"/>
                  <a:cs typeface="Arial"/>
                  <a:sym typeface="Arial"/>
                </a:defRPr>
              </a:pPr>
              <a:r>
                <a:t>Science Committee</a:t>
              </a:r>
              <a:endParaRPr sz="1000">
                <a:latin typeface="Georgia"/>
                <a:ea typeface="Georgia"/>
                <a:cs typeface="Georgia"/>
                <a:sym typeface="Georgia"/>
              </a:endParaRPr>
            </a:p>
            <a:p>
              <a:pPr algn="ctr" defTabSz="457200">
                <a:defRPr sz="1600" b="1">
                  <a:latin typeface="Arial"/>
                  <a:ea typeface="Arial"/>
                  <a:cs typeface="Arial"/>
                  <a:sym typeface="Arial"/>
                </a:defRPr>
              </a:pPr>
              <a:r>
                <a:t>(SC, Armenia)</a:t>
              </a:r>
            </a:p>
          </p:txBody>
        </p:sp>
        <p:grpSp>
          <p:nvGrpSpPr>
            <p:cNvPr id="287" name="From 2011: 30-34 Two Years Grants"/>
            <p:cNvGrpSpPr/>
            <p:nvPr/>
          </p:nvGrpSpPr>
          <p:grpSpPr>
            <a:xfrm>
              <a:off x="5139189" y="419100"/>
              <a:ext cx="1740748" cy="384815"/>
              <a:chOff x="0" y="0"/>
              <a:chExt cx="1740747" cy="384814"/>
            </a:xfrm>
          </p:grpSpPr>
          <p:sp>
            <p:nvSpPr>
              <p:cNvPr id="285" name="Rounded Rectangle"/>
              <p:cNvSpPr/>
              <p:nvPr/>
            </p:nvSpPr>
            <p:spPr>
              <a:xfrm>
                <a:off x="0" y="0"/>
                <a:ext cx="1740748" cy="384815"/>
              </a:xfrm>
              <a:prstGeom prst="roundRect">
                <a:avLst>
                  <a:gd name="adj" fmla="val 49505"/>
                </a:avLst>
              </a:prstGeom>
              <a:noFill/>
              <a:ln w="11429" cap="flat">
                <a:solidFill>
                  <a:schemeClr val="accent1"/>
                </a:solidFill>
                <a:prstDash val="sysDash"/>
                <a:round/>
              </a:ln>
              <a:effectLst>
                <a:outerShdw blurRad="50800" dist="25400" dir="5400000" rotWithShape="0">
                  <a:srgbClr val="000000">
                    <a:alpha val="45000"/>
                  </a:srgbClr>
                </a:outerShdw>
              </a:effectLst>
            </p:spPr>
            <p:txBody>
              <a:bodyPr wrap="square" lIns="45718" tIns="45718" rIns="45718" bIns="45718" numCol="1" anchor="ctr">
                <a:noAutofit/>
              </a:bodyPr>
              <a:lstStyle/>
              <a:p>
                <a:pPr>
                  <a:defRPr sz="900">
                    <a:latin typeface="Arial"/>
                    <a:ea typeface="Arial"/>
                    <a:cs typeface="Arial"/>
                    <a:sym typeface="Arial"/>
                  </a:defRPr>
                </a:pPr>
                <a:endParaRPr/>
              </a:p>
            </p:txBody>
          </p:sp>
          <p:sp>
            <p:nvSpPr>
              <p:cNvPr id="286" name="From 2011: 30-34 Two Years Grants"/>
              <p:cNvSpPr txBox="1"/>
              <p:nvPr/>
            </p:nvSpPr>
            <p:spPr>
              <a:xfrm>
                <a:off x="55795" y="21556"/>
                <a:ext cx="1629157" cy="341697"/>
              </a:xfrm>
              <a:prstGeom prst="rect">
                <a:avLst/>
              </a:prstGeom>
              <a:noFill/>
              <a:ln w="12700" cap="flat">
                <a:noFill/>
                <a:miter lim="400000"/>
              </a:ln>
              <a:effectLst>
                <a:outerShdw blurRad="50800" dist="25400" dir="5400000" rotWithShape="0">
                  <a:srgbClr val="000000">
                    <a:alpha val="45000"/>
                  </a:srgbClr>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ctr">
                <a:spAutoFit/>
              </a:bodyPr>
              <a:lstStyle>
                <a:lvl1pPr>
                  <a:defRPr sz="900">
                    <a:latin typeface="Arial"/>
                    <a:ea typeface="Arial"/>
                    <a:cs typeface="Arial"/>
                    <a:sym typeface="Arial"/>
                  </a:defRPr>
                </a:lvl1pPr>
              </a:lstStyle>
              <a:p>
                <a:r>
                  <a:t>From 2011: 30-34 Two Years Grants</a:t>
                </a:r>
              </a:p>
            </p:txBody>
          </p:sp>
        </p:grpSp>
        <p:grpSp>
          <p:nvGrpSpPr>
            <p:cNvPr id="290" name="From 2011: 10-12 Two Years Grants"/>
            <p:cNvGrpSpPr/>
            <p:nvPr/>
          </p:nvGrpSpPr>
          <p:grpSpPr>
            <a:xfrm>
              <a:off x="5139189" y="838654"/>
              <a:ext cx="1740748" cy="384815"/>
              <a:chOff x="0" y="0"/>
              <a:chExt cx="1740747" cy="384814"/>
            </a:xfrm>
          </p:grpSpPr>
          <p:sp>
            <p:nvSpPr>
              <p:cNvPr id="288" name="Rounded Rectangle"/>
              <p:cNvSpPr/>
              <p:nvPr/>
            </p:nvSpPr>
            <p:spPr>
              <a:xfrm>
                <a:off x="0" y="0"/>
                <a:ext cx="1740748" cy="384815"/>
              </a:xfrm>
              <a:prstGeom prst="roundRect">
                <a:avLst>
                  <a:gd name="adj" fmla="val 49505"/>
                </a:avLst>
              </a:prstGeom>
              <a:noFill/>
              <a:ln w="11429" cap="flat">
                <a:solidFill>
                  <a:schemeClr val="accent1"/>
                </a:solidFill>
                <a:prstDash val="sysDash"/>
                <a:round/>
              </a:ln>
              <a:effectLst>
                <a:outerShdw blurRad="50800" dist="25400" dir="5400000" rotWithShape="0">
                  <a:srgbClr val="000000">
                    <a:alpha val="45000"/>
                  </a:srgbClr>
                </a:outerShdw>
              </a:effectLst>
            </p:spPr>
            <p:txBody>
              <a:bodyPr wrap="square" lIns="45718" tIns="45718" rIns="45718" bIns="45718" numCol="1" anchor="ctr">
                <a:noAutofit/>
              </a:bodyPr>
              <a:lstStyle/>
              <a:p>
                <a:pPr>
                  <a:defRPr sz="900">
                    <a:latin typeface="Arial"/>
                    <a:ea typeface="Arial"/>
                    <a:cs typeface="Arial"/>
                    <a:sym typeface="Arial"/>
                  </a:defRPr>
                </a:pPr>
                <a:endParaRPr/>
              </a:p>
            </p:txBody>
          </p:sp>
          <p:sp>
            <p:nvSpPr>
              <p:cNvPr id="289" name="From 2011: 10-12 Two Years Grants"/>
              <p:cNvSpPr txBox="1"/>
              <p:nvPr/>
            </p:nvSpPr>
            <p:spPr>
              <a:xfrm>
                <a:off x="55795" y="21556"/>
                <a:ext cx="1629157" cy="341697"/>
              </a:xfrm>
              <a:prstGeom prst="rect">
                <a:avLst/>
              </a:prstGeom>
              <a:noFill/>
              <a:ln w="12700" cap="flat">
                <a:noFill/>
                <a:miter lim="400000"/>
              </a:ln>
              <a:effectLst>
                <a:outerShdw blurRad="50800" dist="25400" dir="5400000" rotWithShape="0">
                  <a:srgbClr val="000000">
                    <a:alpha val="45000"/>
                  </a:srgbClr>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ctr">
                <a:spAutoFit/>
              </a:bodyPr>
              <a:lstStyle>
                <a:lvl1pPr>
                  <a:defRPr sz="900">
                    <a:latin typeface="Arial"/>
                    <a:ea typeface="Arial"/>
                    <a:cs typeface="Arial"/>
                    <a:sym typeface="Arial"/>
                  </a:defRPr>
                </a:lvl1pPr>
              </a:lstStyle>
              <a:p>
                <a:r>
                  <a:t>From 2011: 10-12 Two Years Grants</a:t>
                </a:r>
              </a:p>
            </p:txBody>
          </p:sp>
        </p:grpSp>
        <p:grpSp>
          <p:nvGrpSpPr>
            <p:cNvPr id="293" name="From 2013: 40-42 Two Years Grants"/>
            <p:cNvGrpSpPr/>
            <p:nvPr/>
          </p:nvGrpSpPr>
          <p:grpSpPr>
            <a:xfrm>
              <a:off x="5139189" y="1258208"/>
              <a:ext cx="1740748" cy="384815"/>
              <a:chOff x="0" y="0"/>
              <a:chExt cx="1740747" cy="384814"/>
            </a:xfrm>
          </p:grpSpPr>
          <p:sp>
            <p:nvSpPr>
              <p:cNvPr id="291" name="Rounded Rectangle"/>
              <p:cNvSpPr/>
              <p:nvPr/>
            </p:nvSpPr>
            <p:spPr>
              <a:xfrm>
                <a:off x="0" y="0"/>
                <a:ext cx="1740748" cy="384815"/>
              </a:xfrm>
              <a:prstGeom prst="roundRect">
                <a:avLst>
                  <a:gd name="adj" fmla="val 49505"/>
                </a:avLst>
              </a:prstGeom>
              <a:noFill/>
              <a:ln w="11429" cap="flat">
                <a:solidFill>
                  <a:schemeClr val="accent1"/>
                </a:solidFill>
                <a:prstDash val="sysDash"/>
                <a:round/>
              </a:ln>
              <a:effectLst>
                <a:outerShdw blurRad="50800" dist="25400" dir="5400000" rotWithShape="0">
                  <a:srgbClr val="000000">
                    <a:alpha val="45000"/>
                  </a:srgbClr>
                </a:outerShdw>
              </a:effectLst>
            </p:spPr>
            <p:txBody>
              <a:bodyPr wrap="square" lIns="45718" tIns="45718" rIns="45718" bIns="45718" numCol="1" anchor="ctr">
                <a:noAutofit/>
              </a:bodyPr>
              <a:lstStyle/>
              <a:p>
                <a:pPr>
                  <a:defRPr sz="900">
                    <a:latin typeface="Arial"/>
                    <a:ea typeface="Arial"/>
                    <a:cs typeface="Arial"/>
                    <a:sym typeface="Arial"/>
                  </a:defRPr>
                </a:pPr>
                <a:endParaRPr/>
              </a:p>
            </p:txBody>
          </p:sp>
          <p:sp>
            <p:nvSpPr>
              <p:cNvPr id="292" name="From 2013: 40-42 Two Years Grants"/>
              <p:cNvSpPr txBox="1"/>
              <p:nvPr/>
            </p:nvSpPr>
            <p:spPr>
              <a:xfrm>
                <a:off x="55795" y="21556"/>
                <a:ext cx="1629157" cy="341697"/>
              </a:xfrm>
              <a:prstGeom prst="rect">
                <a:avLst/>
              </a:prstGeom>
              <a:noFill/>
              <a:ln w="12700" cap="flat">
                <a:noFill/>
                <a:miter lim="400000"/>
              </a:ln>
              <a:effectLst>
                <a:outerShdw blurRad="50800" dist="25400" dir="5400000" rotWithShape="0">
                  <a:srgbClr val="000000">
                    <a:alpha val="45000"/>
                  </a:srgbClr>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ctr">
                <a:spAutoFit/>
              </a:bodyPr>
              <a:lstStyle>
                <a:lvl1pPr>
                  <a:defRPr sz="900">
                    <a:latin typeface="Arial"/>
                    <a:ea typeface="Arial"/>
                    <a:cs typeface="Arial"/>
                    <a:sym typeface="Arial"/>
                  </a:defRPr>
                </a:lvl1pPr>
              </a:lstStyle>
              <a:p>
                <a:r>
                  <a:t>From 2013: 40-42 Two Years Grants</a:t>
                </a:r>
              </a:p>
            </p:txBody>
          </p:sp>
        </p:grpSp>
        <p:grpSp>
          <p:nvGrpSpPr>
            <p:cNvPr id="296" name="From 2013: 10 Two Years Grants"/>
            <p:cNvGrpSpPr/>
            <p:nvPr/>
          </p:nvGrpSpPr>
          <p:grpSpPr>
            <a:xfrm>
              <a:off x="5139189" y="1675679"/>
              <a:ext cx="1740748" cy="384815"/>
              <a:chOff x="0" y="0"/>
              <a:chExt cx="1740747" cy="384814"/>
            </a:xfrm>
          </p:grpSpPr>
          <p:sp>
            <p:nvSpPr>
              <p:cNvPr id="294" name="Rounded Rectangle"/>
              <p:cNvSpPr/>
              <p:nvPr/>
            </p:nvSpPr>
            <p:spPr>
              <a:xfrm>
                <a:off x="0" y="0"/>
                <a:ext cx="1740748" cy="384815"/>
              </a:xfrm>
              <a:prstGeom prst="roundRect">
                <a:avLst>
                  <a:gd name="adj" fmla="val 49505"/>
                </a:avLst>
              </a:prstGeom>
              <a:noFill/>
              <a:ln w="11429" cap="flat">
                <a:solidFill>
                  <a:schemeClr val="accent1"/>
                </a:solidFill>
                <a:prstDash val="sysDash"/>
                <a:round/>
              </a:ln>
              <a:effectLst>
                <a:outerShdw blurRad="50800" dist="25400" dir="5400000" rotWithShape="0">
                  <a:srgbClr val="000000">
                    <a:alpha val="45000"/>
                  </a:srgbClr>
                </a:outerShdw>
              </a:effectLst>
            </p:spPr>
            <p:txBody>
              <a:bodyPr wrap="square" lIns="45718" tIns="45718" rIns="45718" bIns="45718" numCol="1" anchor="ctr">
                <a:noAutofit/>
              </a:bodyPr>
              <a:lstStyle/>
              <a:p>
                <a:pPr>
                  <a:defRPr sz="900">
                    <a:latin typeface="Arial"/>
                    <a:ea typeface="Arial"/>
                    <a:cs typeface="Arial"/>
                    <a:sym typeface="Arial"/>
                  </a:defRPr>
                </a:pPr>
                <a:endParaRPr/>
              </a:p>
            </p:txBody>
          </p:sp>
          <p:sp>
            <p:nvSpPr>
              <p:cNvPr id="295" name="From 2013: 10 Two Years Grants"/>
              <p:cNvSpPr txBox="1"/>
              <p:nvPr/>
            </p:nvSpPr>
            <p:spPr>
              <a:xfrm>
                <a:off x="55795" y="21556"/>
                <a:ext cx="1629157" cy="341697"/>
              </a:xfrm>
              <a:prstGeom prst="rect">
                <a:avLst/>
              </a:prstGeom>
              <a:noFill/>
              <a:ln w="12700" cap="flat">
                <a:noFill/>
                <a:miter lim="400000"/>
              </a:ln>
              <a:effectLst>
                <a:outerShdw blurRad="50800" dist="25400" dir="5400000" rotWithShape="0">
                  <a:srgbClr val="000000">
                    <a:alpha val="45000"/>
                  </a:srgbClr>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ctr">
                <a:spAutoFit/>
              </a:bodyPr>
              <a:lstStyle>
                <a:lvl1pPr>
                  <a:defRPr sz="900">
                    <a:latin typeface="Arial"/>
                    <a:ea typeface="Arial"/>
                    <a:cs typeface="Arial"/>
                    <a:sym typeface="Arial"/>
                  </a:defRPr>
                </a:lvl1pPr>
              </a:lstStyle>
              <a:p>
                <a:r>
                  <a:t>From 2013: 10 Two Years Grants</a:t>
                </a:r>
              </a:p>
            </p:txBody>
          </p:sp>
        </p:grpSp>
        <p:grpSp>
          <p:nvGrpSpPr>
            <p:cNvPr id="299" name="From 2015: 4 Two Years Grants"/>
            <p:cNvGrpSpPr/>
            <p:nvPr/>
          </p:nvGrpSpPr>
          <p:grpSpPr>
            <a:xfrm>
              <a:off x="5139189" y="2094779"/>
              <a:ext cx="1740748" cy="384815"/>
              <a:chOff x="0" y="0"/>
              <a:chExt cx="1740747" cy="384814"/>
            </a:xfrm>
          </p:grpSpPr>
          <p:sp>
            <p:nvSpPr>
              <p:cNvPr id="297" name="Rounded Rectangle"/>
              <p:cNvSpPr/>
              <p:nvPr/>
            </p:nvSpPr>
            <p:spPr>
              <a:xfrm>
                <a:off x="0" y="0"/>
                <a:ext cx="1740748" cy="384815"/>
              </a:xfrm>
              <a:prstGeom prst="roundRect">
                <a:avLst>
                  <a:gd name="adj" fmla="val 49505"/>
                </a:avLst>
              </a:prstGeom>
              <a:noFill/>
              <a:ln w="11429" cap="flat">
                <a:solidFill>
                  <a:schemeClr val="accent1"/>
                </a:solidFill>
                <a:prstDash val="sysDash"/>
                <a:round/>
              </a:ln>
              <a:effectLst>
                <a:outerShdw blurRad="50800" dist="25400" dir="5400000" rotWithShape="0">
                  <a:srgbClr val="000000">
                    <a:alpha val="45000"/>
                  </a:srgbClr>
                </a:outerShdw>
              </a:effectLst>
            </p:spPr>
            <p:txBody>
              <a:bodyPr wrap="square" lIns="45718" tIns="45718" rIns="45718" bIns="45718" numCol="1" anchor="ctr">
                <a:noAutofit/>
              </a:bodyPr>
              <a:lstStyle/>
              <a:p>
                <a:pPr>
                  <a:defRPr sz="900">
                    <a:latin typeface="Arial"/>
                    <a:ea typeface="Arial"/>
                    <a:cs typeface="Arial"/>
                    <a:sym typeface="Arial"/>
                  </a:defRPr>
                </a:pPr>
                <a:endParaRPr/>
              </a:p>
            </p:txBody>
          </p:sp>
          <p:sp>
            <p:nvSpPr>
              <p:cNvPr id="298" name="From 2015: 4 Two Years Grants"/>
              <p:cNvSpPr txBox="1"/>
              <p:nvPr/>
            </p:nvSpPr>
            <p:spPr>
              <a:xfrm>
                <a:off x="55795" y="21556"/>
                <a:ext cx="1629157" cy="341697"/>
              </a:xfrm>
              <a:prstGeom prst="rect">
                <a:avLst/>
              </a:prstGeom>
              <a:noFill/>
              <a:ln w="12700" cap="flat">
                <a:noFill/>
                <a:miter lim="400000"/>
              </a:ln>
              <a:effectLst>
                <a:outerShdw blurRad="50800" dist="25400" dir="5400000" rotWithShape="0">
                  <a:srgbClr val="000000">
                    <a:alpha val="45000"/>
                  </a:srgbClr>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ctr">
                <a:spAutoFit/>
              </a:bodyPr>
              <a:lstStyle>
                <a:lvl1pPr>
                  <a:defRPr sz="900">
                    <a:latin typeface="Arial"/>
                    <a:ea typeface="Arial"/>
                    <a:cs typeface="Arial"/>
                    <a:sym typeface="Arial"/>
                  </a:defRPr>
                </a:lvl1pPr>
              </a:lstStyle>
              <a:p>
                <a:r>
                  <a:t>From 2015: 4 Two Years Grants</a:t>
                </a:r>
              </a:p>
            </p:txBody>
          </p:sp>
        </p:grpSp>
        <p:grpSp>
          <p:nvGrpSpPr>
            <p:cNvPr id="302" name="From 2020:"/>
            <p:cNvGrpSpPr/>
            <p:nvPr/>
          </p:nvGrpSpPr>
          <p:grpSpPr>
            <a:xfrm>
              <a:off x="5139189" y="2539656"/>
              <a:ext cx="1740748" cy="264438"/>
              <a:chOff x="0" y="0"/>
              <a:chExt cx="1740747" cy="264437"/>
            </a:xfrm>
          </p:grpSpPr>
          <p:sp>
            <p:nvSpPr>
              <p:cNvPr id="300" name="Rounded Rectangle"/>
              <p:cNvSpPr/>
              <p:nvPr/>
            </p:nvSpPr>
            <p:spPr>
              <a:xfrm>
                <a:off x="0" y="0"/>
                <a:ext cx="1740748" cy="264438"/>
              </a:xfrm>
              <a:prstGeom prst="roundRect">
                <a:avLst>
                  <a:gd name="adj" fmla="val 50000"/>
                </a:avLst>
              </a:prstGeom>
              <a:noFill/>
              <a:ln w="11429" cap="flat">
                <a:solidFill>
                  <a:schemeClr val="accent1"/>
                </a:solidFill>
                <a:prstDash val="sysDash"/>
                <a:round/>
              </a:ln>
              <a:effectLst>
                <a:outerShdw blurRad="50800" dist="25400" dir="5400000" rotWithShape="0">
                  <a:srgbClr val="000000">
                    <a:alpha val="45000"/>
                  </a:srgbClr>
                </a:outerShdw>
              </a:effectLst>
            </p:spPr>
            <p:txBody>
              <a:bodyPr wrap="square" lIns="45718" tIns="45718" rIns="45718" bIns="45718" numCol="1" anchor="ctr">
                <a:noAutofit/>
              </a:bodyPr>
              <a:lstStyle/>
              <a:p>
                <a:pPr>
                  <a:defRPr sz="900">
                    <a:latin typeface="Arial"/>
                    <a:ea typeface="Arial"/>
                    <a:cs typeface="Arial"/>
                    <a:sym typeface="Arial"/>
                  </a:defRPr>
                </a:pPr>
                <a:endParaRPr/>
              </a:p>
            </p:txBody>
          </p:sp>
          <p:sp>
            <p:nvSpPr>
              <p:cNvPr id="301" name="From 2020:"/>
              <p:cNvSpPr txBox="1"/>
              <p:nvPr/>
            </p:nvSpPr>
            <p:spPr>
              <a:xfrm>
                <a:off x="38724" y="24868"/>
                <a:ext cx="1663297" cy="214697"/>
              </a:xfrm>
              <a:prstGeom prst="rect">
                <a:avLst/>
              </a:prstGeom>
              <a:noFill/>
              <a:ln w="12700" cap="flat">
                <a:noFill/>
                <a:miter lim="400000"/>
              </a:ln>
              <a:effectLst>
                <a:outerShdw blurRad="50800" dist="25400" dir="5400000" rotWithShape="0">
                  <a:srgbClr val="000000">
                    <a:alpha val="45000"/>
                  </a:srgbClr>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ctr">
                <a:spAutoFit/>
              </a:bodyPr>
              <a:lstStyle>
                <a:lvl1pPr>
                  <a:defRPr sz="900">
                    <a:latin typeface="Arial"/>
                    <a:ea typeface="Arial"/>
                    <a:cs typeface="Arial"/>
                    <a:sym typeface="Arial"/>
                  </a:defRPr>
                </a:lvl1pPr>
              </a:lstStyle>
              <a:p>
                <a:r>
                  <a:t>From 2020: </a:t>
                </a:r>
              </a:p>
            </p:txBody>
          </p:sp>
        </p:grpSp>
        <p:grpSp>
          <p:nvGrpSpPr>
            <p:cNvPr id="305" name="From 2009: 2 Joint Labs, 1…"/>
            <p:cNvGrpSpPr/>
            <p:nvPr/>
          </p:nvGrpSpPr>
          <p:grpSpPr>
            <a:xfrm>
              <a:off x="5139189" y="0"/>
              <a:ext cx="1740748" cy="384815"/>
              <a:chOff x="0" y="0"/>
              <a:chExt cx="1740747" cy="384814"/>
            </a:xfrm>
          </p:grpSpPr>
          <p:sp>
            <p:nvSpPr>
              <p:cNvPr id="303" name="Rounded Rectangle"/>
              <p:cNvSpPr/>
              <p:nvPr/>
            </p:nvSpPr>
            <p:spPr>
              <a:xfrm>
                <a:off x="0" y="0"/>
                <a:ext cx="1740748" cy="384815"/>
              </a:xfrm>
              <a:prstGeom prst="roundRect">
                <a:avLst>
                  <a:gd name="adj" fmla="val 49505"/>
                </a:avLst>
              </a:prstGeom>
              <a:noFill/>
              <a:ln w="11429" cap="flat">
                <a:solidFill>
                  <a:schemeClr val="accent1"/>
                </a:solidFill>
                <a:prstDash val="sysDash"/>
                <a:round/>
              </a:ln>
              <a:effectLst>
                <a:outerShdw blurRad="50800" dist="25400" dir="5400000" rotWithShape="0">
                  <a:srgbClr val="000000">
                    <a:alpha val="45000"/>
                  </a:srgbClr>
                </a:outerShdw>
              </a:effectLst>
            </p:spPr>
            <p:txBody>
              <a:bodyPr wrap="square" lIns="45718" tIns="45718" rIns="45718" bIns="45718" numCol="1" anchor="ctr">
                <a:noAutofit/>
              </a:bodyPr>
              <a:lstStyle/>
              <a:p>
                <a:pPr>
                  <a:defRPr sz="900">
                    <a:latin typeface="Arial"/>
                    <a:ea typeface="Arial"/>
                    <a:cs typeface="Arial"/>
                    <a:sym typeface="Arial"/>
                  </a:defRPr>
                </a:pPr>
                <a:endParaRPr/>
              </a:p>
            </p:txBody>
          </p:sp>
          <p:sp>
            <p:nvSpPr>
              <p:cNvPr id="304" name="From 2009: 2 Joint Labs, 1…"/>
              <p:cNvSpPr txBox="1"/>
              <p:nvPr/>
            </p:nvSpPr>
            <p:spPr>
              <a:xfrm>
                <a:off x="55795" y="21556"/>
                <a:ext cx="1629157" cy="341697"/>
              </a:xfrm>
              <a:prstGeom prst="rect">
                <a:avLst/>
              </a:prstGeom>
              <a:noFill/>
              <a:ln w="12700" cap="flat">
                <a:noFill/>
                <a:miter lim="400000"/>
              </a:ln>
              <a:effectLst>
                <a:outerShdw blurRad="50800" dist="25400" dir="5400000" rotWithShape="0">
                  <a:srgbClr val="000000">
                    <a:alpha val="45000"/>
                  </a:srgbClr>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ctr">
                <a:spAutoFit/>
              </a:bodyPr>
              <a:lstStyle/>
              <a:p>
                <a:pPr>
                  <a:defRPr sz="900">
                    <a:latin typeface="Arial"/>
                    <a:ea typeface="Arial"/>
                    <a:cs typeface="Arial"/>
                    <a:sym typeface="Arial"/>
                  </a:defRPr>
                </a:pPr>
                <a:r>
                  <a:t>From 2009: 2 Joint Labs, 1</a:t>
                </a:r>
              </a:p>
              <a:p>
                <a:pPr>
                  <a:defRPr sz="900">
                    <a:latin typeface="Arial"/>
                    <a:ea typeface="Arial"/>
                    <a:cs typeface="Arial"/>
                    <a:sym typeface="Arial"/>
                  </a:defRPr>
                </a:pPr>
                <a:r>
                  <a:t> Joint Group, 20 Ann. Grants</a:t>
                </a:r>
              </a:p>
            </p:txBody>
          </p:sp>
        </p:grpSp>
        <p:grpSp>
          <p:nvGrpSpPr>
            <p:cNvPr id="308" name="From 2020:"/>
            <p:cNvGrpSpPr/>
            <p:nvPr/>
          </p:nvGrpSpPr>
          <p:grpSpPr>
            <a:xfrm>
              <a:off x="5139189" y="2920657"/>
              <a:ext cx="1740748" cy="264438"/>
              <a:chOff x="0" y="0"/>
              <a:chExt cx="1740747" cy="264437"/>
            </a:xfrm>
          </p:grpSpPr>
          <p:sp>
            <p:nvSpPr>
              <p:cNvPr id="306" name="Rounded Rectangle"/>
              <p:cNvSpPr/>
              <p:nvPr/>
            </p:nvSpPr>
            <p:spPr>
              <a:xfrm>
                <a:off x="0" y="0"/>
                <a:ext cx="1740748" cy="264438"/>
              </a:xfrm>
              <a:prstGeom prst="roundRect">
                <a:avLst>
                  <a:gd name="adj" fmla="val 50000"/>
                </a:avLst>
              </a:prstGeom>
              <a:noFill/>
              <a:ln w="11429" cap="flat">
                <a:solidFill>
                  <a:schemeClr val="accent1"/>
                </a:solidFill>
                <a:prstDash val="sysDash"/>
                <a:round/>
              </a:ln>
              <a:effectLst>
                <a:outerShdw blurRad="50800" dist="25400" dir="5400000" rotWithShape="0">
                  <a:srgbClr val="000000">
                    <a:alpha val="45000"/>
                  </a:srgbClr>
                </a:outerShdw>
              </a:effectLst>
            </p:spPr>
            <p:txBody>
              <a:bodyPr wrap="square" lIns="45718" tIns="45718" rIns="45718" bIns="45718" numCol="1" anchor="ctr">
                <a:noAutofit/>
              </a:bodyPr>
              <a:lstStyle/>
              <a:p>
                <a:pPr>
                  <a:defRPr sz="900">
                    <a:latin typeface="Arial"/>
                    <a:ea typeface="Arial"/>
                    <a:cs typeface="Arial"/>
                    <a:sym typeface="Arial"/>
                  </a:defRPr>
                </a:pPr>
                <a:endParaRPr/>
              </a:p>
            </p:txBody>
          </p:sp>
          <p:sp>
            <p:nvSpPr>
              <p:cNvPr id="307" name="From 2020:"/>
              <p:cNvSpPr txBox="1"/>
              <p:nvPr/>
            </p:nvSpPr>
            <p:spPr>
              <a:xfrm>
                <a:off x="38724" y="24868"/>
                <a:ext cx="1663297" cy="214697"/>
              </a:xfrm>
              <a:prstGeom prst="rect">
                <a:avLst/>
              </a:prstGeom>
              <a:noFill/>
              <a:ln w="12700" cap="flat">
                <a:noFill/>
                <a:miter lim="400000"/>
              </a:ln>
              <a:effectLst>
                <a:outerShdw blurRad="50800" dist="25400" dir="5400000" rotWithShape="0">
                  <a:srgbClr val="000000">
                    <a:alpha val="45000"/>
                  </a:srgbClr>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ctr">
                <a:spAutoFit/>
              </a:bodyPr>
              <a:lstStyle>
                <a:lvl1pPr>
                  <a:defRPr sz="900">
                    <a:latin typeface="Arial"/>
                    <a:ea typeface="Arial"/>
                    <a:cs typeface="Arial"/>
                    <a:sym typeface="Arial"/>
                  </a:defRPr>
                </a:lvl1pPr>
              </a:lstStyle>
              <a:p>
                <a:r>
                  <a:t>From 2020: </a:t>
                </a:r>
              </a:p>
            </p:txBody>
          </p:sp>
        </p:grpSp>
        <p:sp>
          <p:nvSpPr>
            <p:cNvPr id="309" name="Line"/>
            <p:cNvSpPr/>
            <p:nvPr/>
          </p:nvSpPr>
          <p:spPr>
            <a:xfrm flipV="1">
              <a:off x="2016676" y="199298"/>
              <a:ext cx="723704" cy="1471516"/>
            </a:xfrm>
            <a:prstGeom prst="line">
              <a:avLst/>
            </a:prstGeom>
            <a:noFill/>
            <a:ln w="11429" cap="flat">
              <a:solidFill>
                <a:schemeClr val="accent1"/>
              </a:solidFill>
              <a:prstDash val="sysDash"/>
              <a:round/>
              <a:tailEnd type="triangle" w="med" len="med"/>
            </a:ln>
            <a:effectLst>
              <a:outerShdw blurRad="50800" dist="25400" dir="5400000" rotWithShape="0">
                <a:srgbClr val="000000">
                  <a:alpha val="35000"/>
                </a:srgbClr>
              </a:outerShdw>
            </a:effectLst>
          </p:spPr>
          <p:txBody>
            <a:bodyPr wrap="square" lIns="45718" tIns="45718" rIns="45718" bIns="45718" numCol="1" anchor="t">
              <a:noAutofit/>
            </a:bodyPr>
            <a:lstStyle/>
            <a:p>
              <a:endParaRPr/>
            </a:p>
          </p:txBody>
        </p:sp>
        <p:sp>
          <p:nvSpPr>
            <p:cNvPr id="310" name="Line"/>
            <p:cNvSpPr/>
            <p:nvPr/>
          </p:nvSpPr>
          <p:spPr>
            <a:xfrm flipV="1">
              <a:off x="2014443" y="611999"/>
              <a:ext cx="730452" cy="1059857"/>
            </a:xfrm>
            <a:prstGeom prst="line">
              <a:avLst/>
            </a:prstGeom>
            <a:noFill/>
            <a:ln w="11429" cap="flat">
              <a:solidFill>
                <a:schemeClr val="accent1"/>
              </a:solidFill>
              <a:prstDash val="sysDash"/>
              <a:round/>
              <a:tailEnd type="triangle" w="med" len="med"/>
            </a:ln>
            <a:effectLst>
              <a:outerShdw blurRad="50800" dist="25400" dir="5400000" rotWithShape="0">
                <a:srgbClr val="000000">
                  <a:alpha val="35000"/>
                </a:srgbClr>
              </a:outerShdw>
            </a:effectLst>
          </p:spPr>
          <p:txBody>
            <a:bodyPr wrap="square" lIns="45718" tIns="45718" rIns="45718" bIns="45718" numCol="1" anchor="t">
              <a:noAutofit/>
            </a:bodyPr>
            <a:lstStyle/>
            <a:p>
              <a:endParaRPr/>
            </a:p>
          </p:txBody>
        </p:sp>
        <p:sp>
          <p:nvSpPr>
            <p:cNvPr id="311" name="Line"/>
            <p:cNvSpPr/>
            <p:nvPr/>
          </p:nvSpPr>
          <p:spPr>
            <a:xfrm flipV="1">
              <a:off x="2017569" y="1040326"/>
              <a:ext cx="720232" cy="640658"/>
            </a:xfrm>
            <a:prstGeom prst="line">
              <a:avLst/>
            </a:prstGeom>
            <a:noFill/>
            <a:ln w="11429" cap="flat">
              <a:solidFill>
                <a:schemeClr val="accent1"/>
              </a:solidFill>
              <a:prstDash val="sysDash"/>
              <a:round/>
              <a:tailEnd type="triangle" w="med" len="med"/>
            </a:ln>
            <a:effectLst>
              <a:outerShdw blurRad="50800" dist="25400" dir="5400000" rotWithShape="0">
                <a:srgbClr val="000000">
                  <a:alpha val="35000"/>
                </a:srgbClr>
              </a:outerShdw>
            </a:effectLst>
          </p:spPr>
          <p:txBody>
            <a:bodyPr wrap="square" lIns="45718" tIns="45718" rIns="45718" bIns="45718" numCol="1" anchor="t">
              <a:noAutofit/>
            </a:bodyPr>
            <a:lstStyle/>
            <a:p>
              <a:endParaRPr/>
            </a:p>
          </p:txBody>
        </p:sp>
        <p:sp>
          <p:nvSpPr>
            <p:cNvPr id="312" name="Line"/>
            <p:cNvSpPr/>
            <p:nvPr/>
          </p:nvSpPr>
          <p:spPr>
            <a:xfrm flipV="1">
              <a:off x="2021907" y="1443948"/>
              <a:ext cx="716836" cy="240536"/>
            </a:xfrm>
            <a:prstGeom prst="line">
              <a:avLst/>
            </a:prstGeom>
            <a:noFill/>
            <a:ln w="11429" cap="flat">
              <a:solidFill>
                <a:schemeClr val="accent1"/>
              </a:solidFill>
              <a:prstDash val="sysDash"/>
              <a:round/>
              <a:tailEnd type="triangle" w="med" len="med"/>
            </a:ln>
            <a:effectLst>
              <a:outerShdw blurRad="50800" dist="25400" dir="5400000" rotWithShape="0">
                <a:srgbClr val="000000">
                  <a:alpha val="35000"/>
                </a:srgbClr>
              </a:outerShdw>
            </a:effectLst>
          </p:spPr>
          <p:txBody>
            <a:bodyPr wrap="square" lIns="45718" tIns="45718" rIns="45718" bIns="45718" numCol="1" anchor="t">
              <a:noAutofit/>
            </a:bodyPr>
            <a:lstStyle/>
            <a:p>
              <a:endParaRPr/>
            </a:p>
          </p:txBody>
        </p:sp>
        <p:sp>
          <p:nvSpPr>
            <p:cNvPr id="313" name="Line"/>
            <p:cNvSpPr/>
            <p:nvPr/>
          </p:nvSpPr>
          <p:spPr>
            <a:xfrm>
              <a:off x="2044628" y="1688698"/>
              <a:ext cx="689998" cy="150342"/>
            </a:xfrm>
            <a:prstGeom prst="line">
              <a:avLst/>
            </a:prstGeom>
            <a:noFill/>
            <a:ln w="11429" cap="flat">
              <a:solidFill>
                <a:schemeClr val="accent1"/>
              </a:solidFill>
              <a:prstDash val="sysDash"/>
              <a:round/>
              <a:tailEnd type="triangle" w="med" len="med"/>
            </a:ln>
            <a:effectLst>
              <a:outerShdw blurRad="50800" dist="25400" dir="5400000" rotWithShape="0">
                <a:srgbClr val="000000">
                  <a:alpha val="35000"/>
                </a:srgbClr>
              </a:outerShdw>
            </a:effectLst>
          </p:spPr>
          <p:txBody>
            <a:bodyPr wrap="square" lIns="45718" tIns="45718" rIns="45718" bIns="45718" numCol="1" anchor="t">
              <a:noAutofit/>
            </a:bodyPr>
            <a:lstStyle/>
            <a:p>
              <a:endParaRPr/>
            </a:p>
          </p:txBody>
        </p:sp>
        <p:sp>
          <p:nvSpPr>
            <p:cNvPr id="314" name="Line"/>
            <p:cNvSpPr/>
            <p:nvPr/>
          </p:nvSpPr>
          <p:spPr>
            <a:xfrm>
              <a:off x="2016053" y="1697082"/>
              <a:ext cx="727205" cy="566763"/>
            </a:xfrm>
            <a:prstGeom prst="line">
              <a:avLst/>
            </a:prstGeom>
            <a:noFill/>
            <a:ln w="11429" cap="flat">
              <a:solidFill>
                <a:schemeClr val="accent1"/>
              </a:solidFill>
              <a:prstDash val="sysDash"/>
              <a:round/>
              <a:tailEnd type="triangle" w="med" len="med"/>
            </a:ln>
            <a:effectLst>
              <a:outerShdw blurRad="50800" dist="25400" dir="5400000" rotWithShape="0">
                <a:srgbClr val="000000">
                  <a:alpha val="35000"/>
                </a:srgbClr>
              </a:outerShdw>
            </a:effectLst>
          </p:spPr>
          <p:txBody>
            <a:bodyPr wrap="square" lIns="45718" tIns="45718" rIns="45718" bIns="45718" numCol="1" anchor="t">
              <a:noAutofit/>
            </a:bodyPr>
            <a:lstStyle/>
            <a:p>
              <a:endParaRPr/>
            </a:p>
          </p:txBody>
        </p:sp>
        <p:sp>
          <p:nvSpPr>
            <p:cNvPr id="315" name="Line"/>
            <p:cNvSpPr/>
            <p:nvPr/>
          </p:nvSpPr>
          <p:spPr>
            <a:xfrm>
              <a:off x="2013076" y="1704424"/>
              <a:ext cx="708651" cy="946676"/>
            </a:xfrm>
            <a:prstGeom prst="line">
              <a:avLst/>
            </a:prstGeom>
            <a:noFill/>
            <a:ln w="11429" cap="flat">
              <a:solidFill>
                <a:schemeClr val="accent1"/>
              </a:solidFill>
              <a:prstDash val="sysDash"/>
              <a:round/>
              <a:tailEnd type="triangle" w="med" len="med"/>
            </a:ln>
            <a:effectLst>
              <a:outerShdw blurRad="50800" dist="25400" dir="5400000" rotWithShape="0">
                <a:srgbClr val="000000">
                  <a:alpha val="35000"/>
                </a:srgbClr>
              </a:outerShdw>
            </a:effectLst>
          </p:spPr>
          <p:txBody>
            <a:bodyPr wrap="square" lIns="45718" tIns="45718" rIns="45718" bIns="45718" numCol="1" anchor="t">
              <a:noAutofit/>
            </a:bodyPr>
            <a:lstStyle/>
            <a:p>
              <a:endParaRPr/>
            </a:p>
          </p:txBody>
        </p:sp>
        <p:sp>
          <p:nvSpPr>
            <p:cNvPr id="316" name="Line"/>
            <p:cNvSpPr/>
            <p:nvPr/>
          </p:nvSpPr>
          <p:spPr>
            <a:xfrm>
              <a:off x="1998690" y="1737117"/>
              <a:ext cx="740847" cy="1349207"/>
            </a:xfrm>
            <a:prstGeom prst="line">
              <a:avLst/>
            </a:prstGeom>
            <a:noFill/>
            <a:ln w="11429" cap="flat">
              <a:solidFill>
                <a:schemeClr val="accent1"/>
              </a:solidFill>
              <a:prstDash val="sysDash"/>
              <a:round/>
              <a:tailEnd type="triangle" w="med" len="med"/>
            </a:ln>
            <a:effectLst>
              <a:outerShdw blurRad="50800" dist="25400" dir="5400000" rotWithShape="0">
                <a:srgbClr val="000000">
                  <a:alpha val="35000"/>
                </a:srgbClr>
              </a:outerShdw>
            </a:effectLst>
          </p:spPr>
          <p:txBody>
            <a:bodyPr wrap="square" lIns="45718" tIns="45718" rIns="45718" bIns="45718" numCol="1" anchor="t">
              <a:noAutofit/>
            </a:bodyPr>
            <a:lstStyle/>
            <a:p>
              <a:endParaRPr/>
            </a:p>
          </p:txBody>
        </p:sp>
      </p:grpSp>
      <p:graphicFrame>
        <p:nvGraphicFramePr>
          <p:cNvPr id="318" name="Table 31"/>
          <p:cNvGraphicFramePr/>
          <p:nvPr/>
        </p:nvGraphicFramePr>
        <p:xfrm>
          <a:off x="2917534" y="1215390"/>
          <a:ext cx="2362200" cy="3413760"/>
        </p:xfrm>
        <a:graphic>
          <a:graphicData uri="http://schemas.openxmlformats.org/drawingml/2006/table">
            <a:tbl>
              <a:tblPr>
                <a:tableStyleId>{4C3C2611-4C71-4FC5-86AE-919BDF0F9419}</a:tableStyleId>
              </a:tblPr>
              <a:tblGrid>
                <a:gridCol w="2362200"/>
              </a:tblGrid>
              <a:tr h="370840">
                <a:tc>
                  <a:txBody>
                    <a:bodyPr/>
                    <a:lstStyle/>
                    <a:p>
                      <a:pPr algn="ctr" defTabSz="457200">
                        <a:defRPr sz="1000" b="1">
                          <a:latin typeface="Arial"/>
                          <a:ea typeface="Arial"/>
                          <a:cs typeface="Arial"/>
                          <a:sym typeface="Arial"/>
                        </a:defRPr>
                      </a:pPr>
                      <a:r>
                        <a:rPr sz="1100" dirty="0">
                          <a:latin typeface="Arial" pitchFamily="34" charset="0"/>
                          <a:cs typeface="Arial" pitchFamily="34" charset="0"/>
                        </a:rPr>
                        <a:t>Centre National de la </a:t>
                      </a:r>
                      <a:r>
                        <a:rPr sz="1100" dirty="0" err="1">
                          <a:latin typeface="Arial" pitchFamily="34" charset="0"/>
                          <a:cs typeface="Arial" pitchFamily="34" charset="0"/>
                        </a:rPr>
                        <a:t>Recherche</a:t>
                      </a:r>
                      <a:r>
                        <a:rPr sz="1100" dirty="0">
                          <a:latin typeface="Arial" pitchFamily="34" charset="0"/>
                          <a:cs typeface="Arial" pitchFamily="34" charset="0"/>
                        </a:rPr>
                        <a:t> </a:t>
                      </a:r>
                      <a:endParaRPr sz="1100" dirty="0">
                        <a:latin typeface="Arial" pitchFamily="34" charset="0"/>
                        <a:ea typeface="Georgia"/>
                        <a:cs typeface="Arial" pitchFamily="34" charset="0"/>
                        <a:sym typeface="Georgia"/>
                      </a:endParaRPr>
                    </a:p>
                    <a:p>
                      <a:pPr algn="ctr" defTabSz="457200">
                        <a:defRPr sz="1000" b="1">
                          <a:latin typeface="Arial"/>
                          <a:ea typeface="Arial"/>
                          <a:cs typeface="Arial"/>
                          <a:sym typeface="Arial"/>
                        </a:defRPr>
                      </a:pPr>
                      <a:r>
                        <a:rPr sz="1100" dirty="0" err="1">
                          <a:latin typeface="Arial" pitchFamily="34" charset="0"/>
                          <a:cs typeface="Arial" pitchFamily="34" charset="0"/>
                        </a:rPr>
                        <a:t>Scientifique</a:t>
                      </a:r>
                      <a:r>
                        <a:rPr sz="1100" dirty="0">
                          <a:latin typeface="Arial" pitchFamily="34" charset="0"/>
                          <a:cs typeface="Arial" pitchFamily="34" charset="0"/>
                        </a:rPr>
                        <a:t> (CNRS, France)</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ctr" defTabSz="457200">
                        <a:defRPr sz="1000" b="1">
                          <a:latin typeface="Arial"/>
                          <a:ea typeface="Arial"/>
                          <a:cs typeface="Arial"/>
                          <a:sym typeface="Arial"/>
                        </a:defRPr>
                      </a:pPr>
                      <a:r>
                        <a:rPr sz="1100" dirty="0">
                          <a:latin typeface="Arial" pitchFamily="34" charset="0"/>
                          <a:cs typeface="Arial" pitchFamily="34" charset="0"/>
                        </a:rPr>
                        <a:t>Foundation for Fundamental </a:t>
                      </a:r>
                      <a:endParaRPr sz="1100" dirty="0">
                        <a:latin typeface="Arial" pitchFamily="34" charset="0"/>
                        <a:ea typeface="Georgia"/>
                        <a:cs typeface="Arial" pitchFamily="34" charset="0"/>
                        <a:sym typeface="Georgia"/>
                      </a:endParaRPr>
                    </a:p>
                    <a:p>
                      <a:pPr algn="ctr" defTabSz="457200">
                        <a:defRPr sz="1000" b="1">
                          <a:latin typeface="Arial"/>
                          <a:ea typeface="Arial"/>
                          <a:cs typeface="Arial"/>
                          <a:sym typeface="Arial"/>
                        </a:defRPr>
                      </a:pPr>
                      <a:r>
                        <a:rPr sz="1100" dirty="0">
                          <a:latin typeface="Arial" pitchFamily="34" charset="0"/>
                          <a:cs typeface="Arial" pitchFamily="34" charset="0"/>
                        </a:rPr>
                        <a:t>Research  (FFR, Belarus)</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ctr" defTabSz="457200">
                        <a:defRPr sz="1000" b="1">
                          <a:latin typeface="Arial"/>
                          <a:ea typeface="Arial"/>
                          <a:cs typeface="Arial"/>
                          <a:sym typeface="Arial"/>
                        </a:defRPr>
                      </a:pPr>
                      <a:r>
                        <a:rPr sz="1100" dirty="0">
                          <a:latin typeface="Arial" pitchFamily="34" charset="0"/>
                          <a:cs typeface="Arial" pitchFamily="34" charset="0"/>
                        </a:rPr>
                        <a:t>Russian Foundation for </a:t>
                      </a:r>
                      <a:endParaRPr sz="1100" dirty="0">
                        <a:latin typeface="Arial" pitchFamily="34" charset="0"/>
                        <a:ea typeface="Georgia"/>
                        <a:cs typeface="Arial" pitchFamily="34" charset="0"/>
                        <a:sym typeface="Georgia"/>
                      </a:endParaRPr>
                    </a:p>
                    <a:p>
                      <a:pPr algn="ctr" defTabSz="457200">
                        <a:defRPr sz="1000" b="1">
                          <a:latin typeface="Arial"/>
                          <a:ea typeface="Arial"/>
                          <a:cs typeface="Arial"/>
                          <a:sym typeface="Arial"/>
                        </a:defRPr>
                      </a:pPr>
                      <a:r>
                        <a:rPr sz="1100" dirty="0">
                          <a:latin typeface="Arial" pitchFamily="34" charset="0"/>
                          <a:cs typeface="Arial" pitchFamily="34" charset="0"/>
                        </a:rPr>
                        <a:t>Humanities (RFH, Russia)</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ctr" defTabSz="457200">
                        <a:defRPr sz="1000" b="1">
                          <a:latin typeface="Arial"/>
                          <a:ea typeface="Arial"/>
                          <a:cs typeface="Arial"/>
                          <a:sym typeface="Arial"/>
                        </a:defRPr>
                      </a:pPr>
                      <a:r>
                        <a:rPr sz="1100" dirty="0">
                          <a:latin typeface="Arial" pitchFamily="34" charset="0"/>
                          <a:cs typeface="Arial" pitchFamily="34" charset="0"/>
                        </a:rPr>
                        <a:t>Russian Foundation for </a:t>
                      </a:r>
                      <a:endParaRPr sz="1100" dirty="0">
                        <a:latin typeface="Arial" pitchFamily="34" charset="0"/>
                        <a:ea typeface="Georgia"/>
                        <a:cs typeface="Arial" pitchFamily="34" charset="0"/>
                        <a:sym typeface="Georgia"/>
                      </a:endParaRPr>
                    </a:p>
                    <a:p>
                      <a:pPr algn="ctr" defTabSz="457200">
                        <a:defRPr sz="1000" b="1">
                          <a:latin typeface="Arial"/>
                          <a:ea typeface="Arial"/>
                          <a:cs typeface="Arial"/>
                          <a:sym typeface="Arial"/>
                        </a:defRPr>
                      </a:pPr>
                      <a:r>
                        <a:rPr sz="1100" dirty="0">
                          <a:latin typeface="Arial" pitchFamily="34" charset="0"/>
                          <a:cs typeface="Arial" pitchFamily="34" charset="0"/>
                        </a:rPr>
                        <a:t>Basic Research (RFBR, Russia)</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ctr" defTabSz="457200">
                        <a:defRPr sz="1000" b="1">
                          <a:latin typeface="Arial"/>
                          <a:ea typeface="Arial"/>
                          <a:cs typeface="Arial"/>
                          <a:sym typeface="Arial"/>
                        </a:defRPr>
                      </a:pPr>
                      <a:r>
                        <a:rPr sz="1100" dirty="0">
                          <a:latin typeface="Arial" pitchFamily="34" charset="0"/>
                          <a:cs typeface="Arial" pitchFamily="34" charset="0"/>
                        </a:rPr>
                        <a:t>Federal Ministry of Education </a:t>
                      </a:r>
                      <a:endParaRPr sz="1100" dirty="0">
                        <a:latin typeface="Arial" pitchFamily="34" charset="0"/>
                        <a:ea typeface="Georgia"/>
                        <a:cs typeface="Arial" pitchFamily="34" charset="0"/>
                        <a:sym typeface="Georgia"/>
                      </a:endParaRPr>
                    </a:p>
                    <a:p>
                      <a:pPr algn="ctr" defTabSz="457200">
                        <a:defRPr sz="1000" b="1">
                          <a:latin typeface="Arial"/>
                          <a:ea typeface="Arial"/>
                          <a:cs typeface="Arial"/>
                          <a:sym typeface="Arial"/>
                        </a:defRPr>
                      </a:pPr>
                      <a:r>
                        <a:rPr sz="1100" dirty="0">
                          <a:latin typeface="Arial" pitchFamily="34" charset="0"/>
                          <a:cs typeface="Arial" pitchFamily="34" charset="0"/>
                        </a:rPr>
                        <a:t>and Research (BMBF, Germany)</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ctr" defTabSz="457200">
                        <a:defRPr sz="1000" b="1">
                          <a:latin typeface="Arial"/>
                          <a:ea typeface="Arial"/>
                          <a:cs typeface="Arial"/>
                          <a:sym typeface="Arial"/>
                        </a:defRPr>
                      </a:pPr>
                      <a:r>
                        <a:rPr sz="1100" dirty="0">
                          <a:latin typeface="Arial" pitchFamily="34" charset="0"/>
                          <a:cs typeface="Arial" pitchFamily="34" charset="0"/>
                        </a:rPr>
                        <a:t>State Science and Technology </a:t>
                      </a:r>
                      <a:endParaRPr sz="1100" dirty="0">
                        <a:latin typeface="Arial" pitchFamily="34" charset="0"/>
                        <a:ea typeface="Georgia"/>
                        <a:cs typeface="Arial" pitchFamily="34" charset="0"/>
                        <a:sym typeface="Georgia"/>
                      </a:endParaRPr>
                    </a:p>
                    <a:p>
                      <a:pPr algn="ctr" defTabSz="457200">
                        <a:defRPr sz="1000" b="1">
                          <a:latin typeface="Arial"/>
                          <a:ea typeface="Arial"/>
                          <a:cs typeface="Arial"/>
                          <a:sym typeface="Arial"/>
                        </a:defRPr>
                      </a:pPr>
                      <a:r>
                        <a:rPr sz="1100" dirty="0">
                          <a:latin typeface="Arial" pitchFamily="34" charset="0"/>
                          <a:cs typeface="Arial" pitchFamily="34" charset="0"/>
                        </a:rPr>
                        <a:t>Committee (SSTC, Belarus)</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ctr" defTabSz="457200">
                        <a:defRPr sz="1000" b="1">
                          <a:latin typeface="Arial"/>
                          <a:ea typeface="Arial"/>
                          <a:cs typeface="Arial"/>
                          <a:sym typeface="Arial"/>
                        </a:defRPr>
                      </a:pPr>
                      <a:r>
                        <a:rPr sz="1100" dirty="0">
                          <a:latin typeface="Arial" pitchFamily="34" charset="0"/>
                          <a:cs typeface="Arial" pitchFamily="34" charset="0"/>
                        </a:rPr>
                        <a:t>National Science Fund </a:t>
                      </a:r>
                      <a:endParaRPr sz="1100" dirty="0">
                        <a:latin typeface="Arial" pitchFamily="34" charset="0"/>
                        <a:ea typeface="Georgia"/>
                        <a:cs typeface="Arial" pitchFamily="34" charset="0"/>
                        <a:sym typeface="Georgia"/>
                      </a:endParaRPr>
                    </a:p>
                    <a:p>
                      <a:pPr algn="ctr" defTabSz="457200">
                        <a:defRPr sz="1000" b="1">
                          <a:latin typeface="Arial"/>
                          <a:ea typeface="Arial"/>
                          <a:cs typeface="Arial"/>
                          <a:sym typeface="Arial"/>
                        </a:defRPr>
                      </a:pPr>
                      <a:r>
                        <a:rPr sz="1100" dirty="0">
                          <a:latin typeface="Arial" pitchFamily="34" charset="0"/>
                          <a:cs typeface="Arial" pitchFamily="34" charset="0"/>
                        </a:rPr>
                        <a:t>(BNSF, Bulgaria)</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ctr" defTabSz="457200">
                        <a:defRPr sz="1000" b="1">
                          <a:latin typeface="Arial"/>
                          <a:ea typeface="Arial"/>
                          <a:cs typeface="Arial"/>
                          <a:sym typeface="Arial"/>
                        </a:defRPr>
                      </a:pPr>
                      <a:r>
                        <a:rPr sz="1100" dirty="0">
                          <a:latin typeface="Arial" pitchFamily="34" charset="0"/>
                          <a:cs typeface="Arial" pitchFamily="34" charset="0"/>
                        </a:rPr>
                        <a:t>National Research Council </a:t>
                      </a:r>
                      <a:endParaRPr sz="1100" dirty="0">
                        <a:latin typeface="Arial" pitchFamily="34" charset="0"/>
                        <a:ea typeface="Georgia"/>
                        <a:cs typeface="Arial" pitchFamily="34" charset="0"/>
                        <a:sym typeface="Georgia"/>
                      </a:endParaRPr>
                    </a:p>
                    <a:p>
                      <a:pPr algn="ctr" defTabSz="457200">
                        <a:defRPr sz="1000" b="1">
                          <a:latin typeface="Arial"/>
                          <a:ea typeface="Arial"/>
                          <a:cs typeface="Arial"/>
                          <a:sym typeface="Arial"/>
                        </a:defRPr>
                      </a:pPr>
                      <a:r>
                        <a:rPr sz="1100" dirty="0">
                          <a:latin typeface="Arial" pitchFamily="34" charset="0"/>
                          <a:cs typeface="Arial" pitchFamily="34" charset="0"/>
                        </a:rPr>
                        <a:t>(CNR, Italy)</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bl>
          </a:graphicData>
        </a:graphic>
      </p:graphicFrame>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R&amp;D: International Cooperation"/>
          <p:cNvSpPr txBox="1">
            <a:spLocks noGrp="1"/>
          </p:cNvSpPr>
          <p:nvPr>
            <p:ph type="title"/>
          </p:nvPr>
        </p:nvSpPr>
        <p:spPr>
          <a:xfrm>
            <a:off x="1811583" y="116033"/>
            <a:ext cx="5520834" cy="569218"/>
          </a:xfrm>
          <a:prstGeom prst="rect">
            <a:avLst/>
          </a:prstGeom>
        </p:spPr>
        <p:txBody>
          <a:bodyPr anchor="t"/>
          <a:lstStyle>
            <a:lvl1pPr defTabSz="905255">
              <a:defRPr sz="2800" b="1">
                <a:latin typeface="Arial"/>
                <a:ea typeface="Arial"/>
                <a:cs typeface="Arial"/>
                <a:sym typeface="Arial"/>
              </a:defRPr>
            </a:lvl1pPr>
          </a:lstStyle>
          <a:p>
            <a:r>
              <a:t>R&amp;D: Association to H2020</a:t>
            </a:r>
          </a:p>
        </p:txBody>
      </p:sp>
      <p:sp>
        <p:nvSpPr>
          <p:cNvPr id="325" name="All national policy documents prioritise international cooperation and integration into ERA…"/>
          <p:cNvSpPr txBox="1">
            <a:spLocks noGrp="1"/>
          </p:cNvSpPr>
          <p:nvPr>
            <p:ph type="body" idx="1"/>
          </p:nvPr>
        </p:nvSpPr>
        <p:spPr>
          <a:xfrm>
            <a:off x="454152" y="711107"/>
            <a:ext cx="8390058" cy="4054685"/>
          </a:xfrm>
          <a:prstGeom prst="rect">
            <a:avLst/>
          </a:prstGeom>
        </p:spPr>
        <p:txBody>
          <a:bodyPr/>
          <a:lstStyle>
            <a:lvl1pPr>
              <a:buFont typeface="Arial"/>
              <a:buChar char="❑"/>
              <a:defRPr sz="1800">
                <a:latin typeface="Arial"/>
                <a:ea typeface="Arial"/>
                <a:cs typeface="Arial"/>
                <a:sym typeface="Arial"/>
              </a:defRPr>
            </a:lvl1pPr>
          </a:lstStyle>
          <a:p>
            <a:r>
              <a:t>Steps to Association</a:t>
            </a:r>
          </a:p>
        </p:txBody>
      </p:sp>
      <p:graphicFrame>
        <p:nvGraphicFramePr>
          <p:cNvPr id="326" name="Content Placeholder 2"/>
          <p:cNvGraphicFramePr/>
          <p:nvPr/>
        </p:nvGraphicFramePr>
        <p:xfrm>
          <a:off x="1274975" y="1241500"/>
          <a:ext cx="5221412" cy="3231810"/>
        </p:xfrm>
        <a:graphic>
          <a:graphicData uri="http://schemas.openxmlformats.org/drawingml/2006/table">
            <a:tbl>
              <a:tblPr firstRow="1" bandRow="1">
                <a:tableStyleId>{4C3C2611-4C71-4FC5-86AE-919BDF0F9419}</a:tableStyleId>
              </a:tblPr>
              <a:tblGrid>
                <a:gridCol w="3450590"/>
                <a:gridCol w="1770822"/>
              </a:tblGrid>
              <a:tr h="328129">
                <a:tc gridSpan="2">
                  <a:txBody>
                    <a:bodyPr/>
                    <a:lstStyle/>
                    <a:p>
                      <a:pPr algn="ctr">
                        <a:defRPr sz="1800" b="0">
                          <a:solidFill>
                            <a:srgbClr val="000000"/>
                          </a:solidFill>
                        </a:defRPr>
                      </a:pPr>
                      <a:r>
                        <a:rPr sz="1400" b="1">
                          <a:solidFill>
                            <a:srgbClr val="FFFFFF"/>
                          </a:solidFill>
                          <a:sym typeface="Helvetica"/>
                        </a:rPr>
                        <a:t>Armenia: Horizon 2020 Association Agreement </a:t>
                      </a:r>
                    </a:p>
                  </a:txBody>
                  <a:tcPr marL="45720" marR="45720" horzOverflow="overflow">
                    <a:lnB w="12700">
                      <a:solidFill>
                        <a:srgbClr val="FFFFFF"/>
                      </a:solidFill>
                    </a:lnB>
                  </a:tcPr>
                </a:tc>
                <a:tc hMerge="1">
                  <a:txBody>
                    <a:bodyPr/>
                    <a:lstStyle/>
                    <a:p>
                      <a:endParaRPr lang="en-US"/>
                    </a:p>
                  </a:txBody>
                  <a:tcPr/>
                </a:tc>
              </a:tr>
              <a:tr h="302087">
                <a:tc>
                  <a:txBody>
                    <a:bodyPr/>
                    <a:lstStyle/>
                    <a:p>
                      <a:pPr algn="l">
                        <a:defRPr sz="1800"/>
                      </a:pPr>
                      <a:r>
                        <a:rPr sz="1200" b="1">
                          <a:latin typeface="Arial" pitchFamily="34" charset="0"/>
                          <a:cs typeface="Arial" pitchFamily="34" charset="0"/>
                          <a:sym typeface="Helvetica"/>
                        </a:rPr>
                        <a:t>Official Application </a:t>
                      </a:r>
                    </a:p>
                  </a:txBody>
                  <a:tcPr marL="45720" marR="45720" horzOverflow="overflow">
                    <a:lnT w="12700">
                      <a:solidFill>
                        <a:srgbClr val="FFFFFF"/>
                      </a:solidFill>
                    </a:lnT>
                    <a:solidFill>
                      <a:schemeClr val="accent1"/>
                    </a:solidFill>
                  </a:tcPr>
                </a:tc>
                <a:tc>
                  <a:txBody>
                    <a:bodyPr/>
                    <a:lstStyle/>
                    <a:p>
                      <a:pPr algn="l">
                        <a:defRPr sz="1800"/>
                      </a:pPr>
                      <a:r>
                        <a:rPr sz="1200" b="1">
                          <a:latin typeface="Arial" pitchFamily="34" charset="0"/>
                          <a:cs typeface="Arial" pitchFamily="34" charset="0"/>
                          <a:sym typeface="Helvetica"/>
                        </a:rPr>
                        <a:t>August, 2013</a:t>
                      </a:r>
                    </a:p>
                  </a:txBody>
                  <a:tcPr marL="45720" marR="45720" horzOverflow="overflow">
                    <a:lnT w="12700">
                      <a:solidFill>
                        <a:srgbClr val="FFFFFF"/>
                      </a:solidFill>
                    </a:lnT>
                    <a:solidFill>
                      <a:schemeClr val="accent1"/>
                    </a:solidFill>
                  </a:tcPr>
                </a:tc>
              </a:tr>
              <a:tr h="289066">
                <a:tc>
                  <a:txBody>
                    <a:bodyPr/>
                    <a:lstStyle/>
                    <a:p>
                      <a:pPr algn="l">
                        <a:defRPr sz="1800"/>
                      </a:pPr>
                      <a:r>
                        <a:rPr sz="1200" b="1">
                          <a:latin typeface="Arial" pitchFamily="34" charset="0"/>
                          <a:cs typeface="Arial" pitchFamily="34" charset="0"/>
                          <a:sym typeface="Helvetica"/>
                        </a:rPr>
                        <a:t>First Round of Negotiations </a:t>
                      </a:r>
                    </a:p>
                  </a:txBody>
                  <a:tcPr marL="45720" marR="45720" horzOverflow="overflow">
                    <a:solidFill>
                      <a:schemeClr val="accent1"/>
                    </a:solidFill>
                  </a:tcPr>
                </a:tc>
                <a:tc>
                  <a:txBody>
                    <a:bodyPr/>
                    <a:lstStyle/>
                    <a:p>
                      <a:pPr algn="l">
                        <a:defRPr sz="1800"/>
                      </a:pPr>
                      <a:r>
                        <a:rPr sz="1200" b="1">
                          <a:latin typeface="Arial" pitchFamily="34" charset="0"/>
                          <a:cs typeface="Arial" pitchFamily="34" charset="0"/>
                          <a:sym typeface="Helvetica"/>
                        </a:rPr>
                        <a:t>February 10, 2015</a:t>
                      </a:r>
                    </a:p>
                  </a:txBody>
                  <a:tcPr marL="45720" marR="45720" horzOverflow="overflow">
                    <a:solidFill>
                      <a:schemeClr val="accent1"/>
                    </a:solidFill>
                  </a:tcPr>
                </a:tc>
              </a:tr>
              <a:tr h="289066">
                <a:tc>
                  <a:txBody>
                    <a:bodyPr/>
                    <a:lstStyle/>
                    <a:p>
                      <a:pPr algn="l">
                        <a:defRPr sz="1800"/>
                      </a:pPr>
                      <a:r>
                        <a:rPr sz="1200" b="1">
                          <a:latin typeface="Arial" pitchFamily="34" charset="0"/>
                          <a:cs typeface="Arial" pitchFamily="34" charset="0"/>
                          <a:sym typeface="Helvetica"/>
                        </a:rPr>
                        <a:t>Creation of Working Group by Prime Minister </a:t>
                      </a:r>
                    </a:p>
                  </a:txBody>
                  <a:tcPr marL="45720" marR="45720" horzOverflow="overflow">
                    <a:solidFill>
                      <a:schemeClr val="accent1"/>
                    </a:solidFill>
                  </a:tcPr>
                </a:tc>
                <a:tc>
                  <a:txBody>
                    <a:bodyPr/>
                    <a:lstStyle/>
                    <a:p>
                      <a:pPr algn="l">
                        <a:defRPr sz="1800"/>
                      </a:pPr>
                      <a:r>
                        <a:rPr sz="1200" b="1">
                          <a:latin typeface="Arial" pitchFamily="34" charset="0"/>
                          <a:cs typeface="Arial" pitchFamily="34" charset="0"/>
                          <a:sym typeface="Helvetica"/>
                        </a:rPr>
                        <a:t>February 12, 2015</a:t>
                      </a:r>
                    </a:p>
                  </a:txBody>
                  <a:tcPr marL="45720" marR="45720" horzOverflow="overflow">
                    <a:solidFill>
                      <a:schemeClr val="accent1"/>
                    </a:solidFill>
                  </a:tcPr>
                </a:tc>
              </a:tr>
              <a:tr h="289066">
                <a:tc>
                  <a:txBody>
                    <a:bodyPr/>
                    <a:lstStyle/>
                    <a:p>
                      <a:pPr algn="l">
                        <a:defRPr sz="1800"/>
                      </a:pPr>
                      <a:r>
                        <a:rPr sz="1200" b="1">
                          <a:latin typeface="Arial" pitchFamily="34" charset="0"/>
                          <a:cs typeface="Arial" pitchFamily="34" charset="0"/>
                          <a:sym typeface="Helvetica"/>
                        </a:rPr>
                        <a:t>Approval by Government </a:t>
                      </a:r>
                    </a:p>
                  </a:txBody>
                  <a:tcPr marL="45720" marR="45720" horzOverflow="overflow">
                    <a:solidFill>
                      <a:schemeClr val="accent1"/>
                    </a:solidFill>
                  </a:tcPr>
                </a:tc>
                <a:tc>
                  <a:txBody>
                    <a:bodyPr/>
                    <a:lstStyle/>
                    <a:p>
                      <a:pPr algn="l">
                        <a:defRPr sz="1800"/>
                      </a:pPr>
                      <a:r>
                        <a:rPr sz="1200" b="1">
                          <a:latin typeface="Arial" pitchFamily="34" charset="0"/>
                          <a:cs typeface="Arial" pitchFamily="34" charset="0"/>
                          <a:sym typeface="Helvetica"/>
                        </a:rPr>
                        <a:t>October 29, 2015 </a:t>
                      </a:r>
                    </a:p>
                  </a:txBody>
                  <a:tcPr marL="45720" marR="45720" horzOverflow="overflow">
                    <a:solidFill>
                      <a:schemeClr val="accent1"/>
                    </a:solidFill>
                  </a:tcPr>
                </a:tc>
              </a:tr>
              <a:tr h="289066">
                <a:tc>
                  <a:txBody>
                    <a:bodyPr/>
                    <a:lstStyle/>
                    <a:p>
                      <a:pPr algn="l">
                        <a:defRPr sz="1800"/>
                      </a:pPr>
                      <a:r>
                        <a:rPr sz="1200" b="1">
                          <a:latin typeface="Arial" pitchFamily="34" charset="0"/>
                          <a:cs typeface="Arial" pitchFamily="34" charset="0"/>
                          <a:sym typeface="Helvetica"/>
                        </a:rPr>
                        <a:t>Second Round of Negotiations</a:t>
                      </a:r>
                    </a:p>
                  </a:txBody>
                  <a:tcPr marL="45720" marR="45720" horzOverflow="overflow">
                    <a:solidFill>
                      <a:schemeClr val="accent1"/>
                    </a:solidFill>
                  </a:tcPr>
                </a:tc>
                <a:tc>
                  <a:txBody>
                    <a:bodyPr/>
                    <a:lstStyle/>
                    <a:p>
                      <a:pPr algn="l">
                        <a:defRPr sz="1800"/>
                      </a:pPr>
                      <a:r>
                        <a:rPr sz="1200" b="1">
                          <a:latin typeface="Arial" pitchFamily="34" charset="0"/>
                          <a:cs typeface="Arial" pitchFamily="34" charset="0"/>
                          <a:sym typeface="Helvetica"/>
                        </a:rPr>
                        <a:t>October 30, 2015</a:t>
                      </a:r>
                    </a:p>
                  </a:txBody>
                  <a:tcPr marL="45720" marR="45720" horzOverflow="overflow">
                    <a:solidFill>
                      <a:schemeClr val="accent1"/>
                    </a:solidFill>
                  </a:tcPr>
                </a:tc>
              </a:tr>
              <a:tr h="289066">
                <a:tc>
                  <a:txBody>
                    <a:bodyPr/>
                    <a:lstStyle/>
                    <a:p>
                      <a:pPr algn="l">
                        <a:defRPr sz="1800"/>
                      </a:pPr>
                      <a:r>
                        <a:rPr sz="1200" b="1">
                          <a:latin typeface="Arial" pitchFamily="34" charset="0"/>
                          <a:cs typeface="Arial" pitchFamily="34" charset="0"/>
                          <a:sym typeface="Helvetica"/>
                        </a:rPr>
                        <a:t>Third Round of Negotiations</a:t>
                      </a:r>
                    </a:p>
                  </a:txBody>
                  <a:tcPr marL="45720" marR="45720" horzOverflow="overflow">
                    <a:solidFill>
                      <a:schemeClr val="accent1"/>
                    </a:solidFill>
                  </a:tcPr>
                </a:tc>
                <a:tc>
                  <a:txBody>
                    <a:bodyPr/>
                    <a:lstStyle/>
                    <a:p>
                      <a:pPr algn="l">
                        <a:defRPr sz="1800"/>
                      </a:pPr>
                      <a:r>
                        <a:rPr sz="1200" b="1">
                          <a:latin typeface="Arial" pitchFamily="34" charset="0"/>
                          <a:cs typeface="Arial" pitchFamily="34" charset="0"/>
                          <a:sym typeface="Helvetica"/>
                        </a:rPr>
                        <a:t>November 13, 2015</a:t>
                      </a:r>
                    </a:p>
                  </a:txBody>
                  <a:tcPr marL="45720" marR="45720" horzOverflow="overflow">
                    <a:solidFill>
                      <a:schemeClr val="accent1"/>
                    </a:solidFill>
                  </a:tcPr>
                </a:tc>
              </a:tr>
              <a:tr h="289066">
                <a:tc>
                  <a:txBody>
                    <a:bodyPr/>
                    <a:lstStyle/>
                    <a:p>
                      <a:pPr algn="l">
                        <a:defRPr sz="1800"/>
                      </a:pPr>
                      <a:r>
                        <a:rPr sz="1200" b="1">
                          <a:latin typeface="Arial" pitchFamily="34" charset="0"/>
                          <a:cs typeface="Arial" pitchFamily="34" charset="0"/>
                          <a:sym typeface="Helvetica"/>
                        </a:rPr>
                        <a:t>Signature of Agreement</a:t>
                      </a:r>
                    </a:p>
                  </a:txBody>
                  <a:tcPr marL="45720" marR="45720" horzOverflow="overflow">
                    <a:solidFill>
                      <a:schemeClr val="accent1"/>
                    </a:solidFill>
                  </a:tcPr>
                </a:tc>
                <a:tc>
                  <a:txBody>
                    <a:bodyPr/>
                    <a:lstStyle/>
                    <a:p>
                      <a:pPr algn="l">
                        <a:defRPr sz="1800"/>
                      </a:pPr>
                      <a:r>
                        <a:rPr sz="1200" b="1">
                          <a:latin typeface="Arial" pitchFamily="34" charset="0"/>
                          <a:cs typeface="Arial" pitchFamily="34" charset="0"/>
                          <a:sym typeface="Helvetica"/>
                        </a:rPr>
                        <a:t>May 19, 2016</a:t>
                      </a:r>
                    </a:p>
                  </a:txBody>
                  <a:tcPr marL="45720" marR="45720" horzOverflow="overflow">
                    <a:solidFill>
                      <a:schemeClr val="accent1"/>
                    </a:solidFill>
                  </a:tcPr>
                </a:tc>
              </a:tr>
              <a:tr h="289066">
                <a:tc>
                  <a:txBody>
                    <a:bodyPr/>
                    <a:lstStyle/>
                    <a:p>
                      <a:pPr algn="l">
                        <a:defRPr sz="1800"/>
                      </a:pPr>
                      <a:r>
                        <a:rPr sz="1200" b="1">
                          <a:latin typeface="Arial" pitchFamily="34" charset="0"/>
                          <a:cs typeface="Arial" pitchFamily="34" charset="0"/>
                          <a:sym typeface="Helvetica"/>
                        </a:rPr>
                        <a:t>Approval by Constitutional Court </a:t>
                      </a:r>
                    </a:p>
                  </a:txBody>
                  <a:tcPr marL="45720" marR="45720" horzOverflow="overflow">
                    <a:solidFill>
                      <a:schemeClr val="accent1"/>
                    </a:solidFill>
                  </a:tcPr>
                </a:tc>
                <a:tc>
                  <a:txBody>
                    <a:bodyPr/>
                    <a:lstStyle/>
                    <a:p>
                      <a:pPr algn="l">
                        <a:defRPr sz="1800"/>
                      </a:pPr>
                      <a:r>
                        <a:rPr sz="1200" b="1">
                          <a:latin typeface="Arial" pitchFamily="34" charset="0"/>
                          <a:cs typeface="Arial" pitchFamily="34" charset="0"/>
                          <a:sym typeface="Helvetica"/>
                        </a:rPr>
                        <a:t>September 13, 2016</a:t>
                      </a:r>
                    </a:p>
                  </a:txBody>
                  <a:tcPr marL="45720" marR="45720" horzOverflow="overflow">
                    <a:solidFill>
                      <a:schemeClr val="accent1"/>
                    </a:solidFill>
                  </a:tcPr>
                </a:tc>
              </a:tr>
              <a:tr h="289066">
                <a:tc>
                  <a:txBody>
                    <a:bodyPr/>
                    <a:lstStyle/>
                    <a:p>
                      <a:pPr algn="l">
                        <a:defRPr sz="1800"/>
                      </a:pPr>
                      <a:r>
                        <a:rPr sz="1200" b="1">
                          <a:latin typeface="Arial" pitchFamily="34" charset="0"/>
                          <a:cs typeface="Arial" pitchFamily="34" charset="0"/>
                          <a:sym typeface="Helvetica"/>
                        </a:rPr>
                        <a:t>Ratification by National Assembly</a:t>
                      </a:r>
                    </a:p>
                  </a:txBody>
                  <a:tcPr marL="45720" marR="45720" horzOverflow="overflow">
                    <a:solidFill>
                      <a:schemeClr val="accent1"/>
                    </a:solidFill>
                  </a:tcPr>
                </a:tc>
                <a:tc>
                  <a:txBody>
                    <a:bodyPr/>
                    <a:lstStyle/>
                    <a:p>
                      <a:pPr algn="l">
                        <a:defRPr sz="1800"/>
                      </a:pPr>
                      <a:r>
                        <a:rPr sz="1200" b="1">
                          <a:latin typeface="Arial" pitchFamily="34" charset="0"/>
                          <a:cs typeface="Arial" pitchFamily="34" charset="0"/>
                          <a:sym typeface="Helvetica"/>
                        </a:rPr>
                        <a:t>October 19, 2016</a:t>
                      </a:r>
                    </a:p>
                  </a:txBody>
                  <a:tcPr marL="45720" marR="45720" horzOverflow="overflow">
                    <a:solidFill>
                      <a:schemeClr val="accent1"/>
                    </a:solidFill>
                  </a:tcPr>
                </a:tc>
              </a:tr>
              <a:tr h="289066">
                <a:tc>
                  <a:txBody>
                    <a:bodyPr/>
                    <a:lstStyle/>
                    <a:p>
                      <a:pPr algn="l">
                        <a:defRPr sz="1800"/>
                      </a:pPr>
                      <a:r>
                        <a:rPr sz="1200" b="1">
                          <a:latin typeface="Arial" pitchFamily="34" charset="0"/>
                          <a:cs typeface="Arial" pitchFamily="34" charset="0"/>
                          <a:sym typeface="Helvetica"/>
                        </a:rPr>
                        <a:t>Enter Into Force </a:t>
                      </a:r>
                    </a:p>
                  </a:txBody>
                  <a:tcPr marL="45720" marR="45720" horzOverflow="overflow">
                    <a:solidFill>
                      <a:schemeClr val="accent1"/>
                    </a:solidFill>
                  </a:tcPr>
                </a:tc>
                <a:tc>
                  <a:txBody>
                    <a:bodyPr/>
                    <a:lstStyle/>
                    <a:p>
                      <a:pPr algn="l">
                        <a:defRPr sz="1800"/>
                      </a:pPr>
                      <a:r>
                        <a:rPr sz="1200" b="1">
                          <a:latin typeface="Arial" pitchFamily="34" charset="0"/>
                          <a:cs typeface="Arial" pitchFamily="34" charset="0"/>
                          <a:sym typeface="Helvetica"/>
                        </a:rPr>
                        <a:t>November 07, 2016 </a:t>
                      </a:r>
                    </a:p>
                  </a:txBody>
                  <a:tcPr marL="45720" marR="45720" horzOverflow="overflow">
                    <a:solidFill>
                      <a:schemeClr val="accent1"/>
                    </a:solidFill>
                  </a:tcPr>
                </a:tc>
              </a:tr>
            </a:tbl>
          </a:graphicData>
        </a:graphic>
      </p:graphicFrame>
      <p:pic>
        <p:nvPicPr>
          <p:cNvPr id="327" name="Picture 3" descr="Picture 3"/>
          <p:cNvPicPr>
            <a:picLocks noChangeAspect="1"/>
          </p:cNvPicPr>
          <p:nvPr/>
        </p:nvPicPr>
        <p:blipFill>
          <a:blip r:embed="rId2" cstate="print">
            <a:alphaModFix amt="46718"/>
            <a:extLst/>
          </a:blip>
          <a:stretch>
            <a:fillRect/>
          </a:stretch>
        </p:blipFill>
        <p:spPr>
          <a:xfrm>
            <a:off x="7005387" y="3289192"/>
            <a:ext cx="1986213" cy="1492358"/>
          </a:xfrm>
          <a:prstGeom prst="rect">
            <a:avLst/>
          </a:prstGeom>
          <a:ln w="12700">
            <a:miter lim="400000"/>
          </a:ln>
        </p:spPr>
      </p:pic>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R&amp;D: Participation in H2020"/>
          <p:cNvSpPr txBox="1">
            <a:spLocks noGrp="1"/>
          </p:cNvSpPr>
          <p:nvPr>
            <p:ph type="title"/>
          </p:nvPr>
        </p:nvSpPr>
        <p:spPr>
          <a:xfrm>
            <a:off x="685800" y="133348"/>
            <a:ext cx="7772400" cy="569218"/>
          </a:xfrm>
          <a:prstGeom prst="rect">
            <a:avLst/>
          </a:prstGeom>
        </p:spPr>
        <p:txBody>
          <a:bodyPr anchor="t"/>
          <a:lstStyle>
            <a:lvl1pPr>
              <a:defRPr sz="2800" b="1">
                <a:latin typeface="Arial"/>
                <a:ea typeface="Arial"/>
                <a:cs typeface="Arial"/>
                <a:sym typeface="Arial"/>
              </a:defRPr>
            </a:lvl1pPr>
          </a:lstStyle>
          <a:p>
            <a:r>
              <a:rPr dirty="0"/>
              <a:t>R&amp;D: Benefits of the Association to H2020</a:t>
            </a:r>
          </a:p>
        </p:txBody>
      </p:sp>
      <p:sp>
        <p:nvSpPr>
          <p:cNvPr id="330" name="Anticipations from Association…"/>
          <p:cNvSpPr txBox="1">
            <a:spLocks noGrp="1"/>
          </p:cNvSpPr>
          <p:nvPr>
            <p:ph type="body" idx="1"/>
          </p:nvPr>
        </p:nvSpPr>
        <p:spPr>
          <a:xfrm>
            <a:off x="305513" y="819150"/>
            <a:ext cx="7238287" cy="3886200"/>
          </a:xfrm>
          <a:prstGeom prst="rect">
            <a:avLst/>
          </a:prstGeom>
        </p:spPr>
        <p:txBody>
          <a:bodyPr/>
          <a:lstStyle/>
          <a:p>
            <a:pPr>
              <a:lnSpc>
                <a:spcPct val="80000"/>
              </a:lnSpc>
              <a:spcBef>
                <a:spcPts val="500"/>
              </a:spcBef>
              <a:buSzTx/>
              <a:buNone/>
              <a:defRPr sz="2000">
                <a:latin typeface="Arial"/>
                <a:ea typeface="Arial"/>
                <a:cs typeface="Arial"/>
                <a:sym typeface="Arial"/>
              </a:defRPr>
            </a:pPr>
            <a:r>
              <a:rPr dirty="0"/>
              <a:t>Anticipations from the </a:t>
            </a:r>
            <a:r>
              <a:rPr dirty="0" smtClean="0"/>
              <a:t>Association: </a:t>
            </a:r>
            <a:endParaRPr dirty="0"/>
          </a:p>
          <a:p>
            <a:pPr marL="502919" lvl="1" indent="-228599">
              <a:spcBef>
                <a:spcPts val="400"/>
              </a:spcBef>
              <a:buClr>
                <a:schemeClr val="accent3"/>
              </a:buClr>
              <a:buSzPct val="75000"/>
              <a:buFont typeface="Arial"/>
              <a:buChar char="❑"/>
              <a:defRPr sz="2000">
                <a:solidFill>
                  <a:schemeClr val="accent2"/>
                </a:solidFill>
                <a:latin typeface="Arial"/>
                <a:ea typeface="Arial"/>
                <a:cs typeface="Arial"/>
                <a:sym typeface="Arial"/>
              </a:defRPr>
            </a:pPr>
            <a:r>
              <a:rPr dirty="0"/>
              <a:t>Possibility of wider </a:t>
            </a:r>
            <a:r>
              <a:rPr dirty="0" err="1"/>
              <a:t>internationalisation</a:t>
            </a:r>
            <a:r>
              <a:rPr dirty="0"/>
              <a:t> of the RTD</a:t>
            </a:r>
            <a:endParaRPr sz="1700" dirty="0"/>
          </a:p>
          <a:p>
            <a:pPr marL="502919" lvl="1" indent="-228599">
              <a:spcBef>
                <a:spcPts val="400"/>
              </a:spcBef>
              <a:buClr>
                <a:schemeClr val="accent3"/>
              </a:buClr>
              <a:buSzPct val="75000"/>
              <a:buFont typeface="Arial"/>
              <a:buChar char="❑"/>
              <a:defRPr sz="2000">
                <a:solidFill>
                  <a:schemeClr val="accent2"/>
                </a:solidFill>
                <a:latin typeface="Arial"/>
                <a:ea typeface="Arial"/>
                <a:cs typeface="Arial"/>
                <a:sym typeface="Arial"/>
              </a:defRPr>
            </a:pPr>
            <a:r>
              <a:rPr dirty="0"/>
              <a:t>Participation in world-level research project </a:t>
            </a:r>
            <a:endParaRPr sz="1700" dirty="0"/>
          </a:p>
          <a:p>
            <a:pPr marL="502919" lvl="1" indent="-228599">
              <a:spcBef>
                <a:spcPts val="400"/>
              </a:spcBef>
              <a:buClr>
                <a:schemeClr val="accent3"/>
              </a:buClr>
              <a:buSzPct val="75000"/>
              <a:buFont typeface="Arial"/>
              <a:buChar char="❑"/>
              <a:defRPr sz="2000">
                <a:solidFill>
                  <a:schemeClr val="accent2"/>
                </a:solidFill>
                <a:latin typeface="Arial"/>
                <a:ea typeface="Arial"/>
                <a:cs typeface="Arial"/>
                <a:sym typeface="Arial"/>
              </a:defRPr>
            </a:pPr>
            <a:r>
              <a:rPr dirty="0"/>
              <a:t>Access to state-of-the-art research facilities in EU</a:t>
            </a:r>
            <a:endParaRPr sz="1700" dirty="0"/>
          </a:p>
          <a:p>
            <a:pPr marL="502919" lvl="1" indent="-228599">
              <a:spcBef>
                <a:spcPts val="400"/>
              </a:spcBef>
              <a:buClr>
                <a:schemeClr val="accent3"/>
              </a:buClr>
              <a:buSzPct val="75000"/>
              <a:buFont typeface="Arial"/>
              <a:buChar char="❑"/>
              <a:defRPr sz="2000">
                <a:solidFill>
                  <a:schemeClr val="accent2"/>
                </a:solidFill>
                <a:latin typeface="Arial"/>
                <a:ea typeface="Arial"/>
                <a:cs typeface="Arial"/>
                <a:sym typeface="Arial"/>
              </a:defRPr>
            </a:pPr>
            <a:r>
              <a:rPr dirty="0"/>
              <a:t>Integration into ERA </a:t>
            </a:r>
            <a:endParaRPr sz="1700" dirty="0"/>
          </a:p>
          <a:p>
            <a:pPr marL="502919" lvl="1" indent="-228599">
              <a:spcBef>
                <a:spcPts val="400"/>
              </a:spcBef>
              <a:buClr>
                <a:schemeClr val="accent3"/>
              </a:buClr>
              <a:buSzPct val="75000"/>
              <a:buFont typeface="Arial"/>
              <a:buChar char="❑"/>
              <a:defRPr sz="2000">
                <a:solidFill>
                  <a:schemeClr val="accent2"/>
                </a:solidFill>
                <a:latin typeface="Arial"/>
                <a:ea typeface="Arial"/>
                <a:cs typeface="Arial"/>
                <a:sym typeface="Arial"/>
              </a:defRPr>
            </a:pPr>
            <a:r>
              <a:rPr dirty="0"/>
              <a:t>Regional networking (joint activities with other ACs) to tackle regional problems </a:t>
            </a:r>
            <a:endParaRPr sz="1700" dirty="0"/>
          </a:p>
          <a:p>
            <a:pPr marL="502919" lvl="1" indent="-228599">
              <a:spcBef>
                <a:spcPts val="400"/>
              </a:spcBef>
              <a:buClr>
                <a:schemeClr val="accent3"/>
              </a:buClr>
              <a:buSzPct val="75000"/>
              <a:buFont typeface="Arial"/>
              <a:buChar char="❑"/>
              <a:defRPr sz="2000">
                <a:solidFill>
                  <a:schemeClr val="accent2"/>
                </a:solidFill>
                <a:latin typeface="Arial"/>
                <a:ea typeface="Arial"/>
                <a:cs typeface="Arial"/>
                <a:sym typeface="Arial"/>
              </a:defRPr>
            </a:pPr>
            <a:r>
              <a:rPr dirty="0"/>
              <a:t>Support to improving design &amp; implementation of R&amp;I policies via Policy Support Facility </a:t>
            </a:r>
            <a:endParaRPr sz="1700" dirty="0"/>
          </a:p>
          <a:p>
            <a:pPr marL="502919" lvl="1" indent="-228599">
              <a:spcBef>
                <a:spcPts val="400"/>
              </a:spcBef>
              <a:buClr>
                <a:schemeClr val="accent3"/>
              </a:buClr>
              <a:buSzPct val="75000"/>
              <a:buFont typeface="Arial"/>
              <a:buChar char="❑"/>
              <a:defRPr sz="2000">
                <a:solidFill>
                  <a:schemeClr val="accent2"/>
                </a:solidFill>
                <a:latin typeface="Arial"/>
                <a:ea typeface="Arial"/>
                <a:cs typeface="Arial"/>
                <a:sym typeface="Arial"/>
              </a:defRPr>
            </a:pPr>
            <a:r>
              <a:rPr dirty="0"/>
              <a:t>Additional funding for RTD activities </a:t>
            </a:r>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Text Placeholder 2"/>
          <p:cNvSpPr txBox="1">
            <a:spLocks noGrp="1"/>
          </p:cNvSpPr>
          <p:nvPr>
            <p:ph type="body" idx="1"/>
          </p:nvPr>
        </p:nvSpPr>
        <p:spPr>
          <a:xfrm>
            <a:off x="304800" y="819150"/>
            <a:ext cx="8503920" cy="3407666"/>
          </a:xfrm>
          <a:prstGeom prst="rect">
            <a:avLst/>
          </a:prstGeom>
        </p:spPr>
        <p:txBody>
          <a:bodyPr/>
          <a:lstStyle/>
          <a:p>
            <a:pPr>
              <a:buSzTx/>
              <a:buNone/>
              <a:defRPr sz="2000">
                <a:latin typeface="Arial"/>
                <a:ea typeface="Arial"/>
                <a:cs typeface="Arial"/>
                <a:sym typeface="Arial"/>
              </a:defRPr>
            </a:pPr>
            <a:r>
              <a:rPr dirty="0"/>
              <a:t>Two structures created to assist H2020 application procedure:</a:t>
            </a:r>
          </a:p>
          <a:p>
            <a:pPr>
              <a:buFont typeface="Arial"/>
              <a:buChar char="❑"/>
              <a:defRPr sz="1800">
                <a:solidFill>
                  <a:schemeClr val="accent2"/>
                </a:solidFill>
                <a:latin typeface="Arial"/>
                <a:ea typeface="Arial"/>
                <a:cs typeface="Arial"/>
                <a:sym typeface="Arial"/>
              </a:defRPr>
            </a:pPr>
            <a:r>
              <a:rPr dirty="0"/>
              <a:t>“Scientific </a:t>
            </a:r>
            <a:r>
              <a:rPr dirty="0" err="1"/>
              <a:t>Programmes</a:t>
            </a:r>
            <a:r>
              <a:rPr dirty="0"/>
              <a:t>  Integration Assistance </a:t>
            </a:r>
            <a:r>
              <a:rPr dirty="0" smtClean="0"/>
              <a:t>Center</a:t>
            </a:r>
            <a:r>
              <a:rPr dirty="0"/>
              <a:t>” foundation – established by the RA Government (Decree N 1304-N from  24.08.2017)</a:t>
            </a:r>
          </a:p>
          <a:p>
            <a:pPr>
              <a:buFont typeface="Arial"/>
              <a:buChar char="❑"/>
              <a:defRPr sz="1800">
                <a:solidFill>
                  <a:schemeClr val="accent2"/>
                </a:solidFill>
                <a:latin typeface="Arial"/>
                <a:ea typeface="Arial"/>
                <a:cs typeface="Arial"/>
                <a:sym typeface="Arial"/>
              </a:defRPr>
            </a:pPr>
            <a:r>
              <a:rPr dirty="0"/>
              <a:t>International S&amp;T Programs Department – established by the RA National Academy of Sciences in 2008</a:t>
            </a:r>
          </a:p>
          <a:p>
            <a:pPr>
              <a:buSzTx/>
              <a:buNone/>
              <a:defRPr sz="2000">
                <a:latin typeface="Arial"/>
                <a:ea typeface="Arial"/>
                <a:cs typeface="Arial"/>
                <a:sym typeface="Arial"/>
              </a:defRPr>
            </a:pPr>
            <a:r>
              <a:rPr dirty="0"/>
              <a:t>One structure created by Non-Governmental Organization:</a:t>
            </a:r>
          </a:p>
          <a:p>
            <a:pPr>
              <a:buFont typeface="Arial"/>
              <a:buChar char="❑"/>
              <a:defRPr sz="1800">
                <a:solidFill>
                  <a:schemeClr val="accent2"/>
                </a:solidFill>
                <a:latin typeface="Arial"/>
                <a:ea typeface="Arial"/>
                <a:cs typeface="Arial"/>
                <a:sym typeface="Arial"/>
              </a:defRPr>
            </a:pPr>
            <a:r>
              <a:rPr dirty="0"/>
              <a:t>H2020 Assistance Department – established by Union of Information Technology  Enterprises </a:t>
            </a:r>
          </a:p>
        </p:txBody>
      </p:sp>
      <p:sp>
        <p:nvSpPr>
          <p:cNvPr id="340" name="Title 1"/>
          <p:cNvSpPr txBox="1"/>
          <p:nvPr/>
        </p:nvSpPr>
        <p:spPr>
          <a:xfrm>
            <a:off x="1600200" y="61695"/>
            <a:ext cx="6248400" cy="4862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ctr">
            <a:spAutoFit/>
          </a:bodyPr>
          <a:lstStyle>
            <a:lvl1pPr algn="ctr">
              <a:defRPr sz="2800" b="1">
                <a:solidFill>
                  <a:srgbClr val="9F7A70"/>
                </a:solidFill>
                <a:latin typeface="Arial"/>
                <a:ea typeface="Arial"/>
                <a:cs typeface="Arial"/>
                <a:sym typeface="Arial"/>
              </a:defRPr>
            </a:lvl1pPr>
          </a:lstStyle>
          <a:p>
            <a:r>
              <a:t>National Measures Towards H2020</a:t>
            </a:r>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Text Placeholder 2"/>
          <p:cNvSpPr txBox="1">
            <a:spLocks noGrp="1"/>
          </p:cNvSpPr>
          <p:nvPr>
            <p:ph type="body" idx="1"/>
          </p:nvPr>
        </p:nvSpPr>
        <p:spPr>
          <a:xfrm>
            <a:off x="335280" y="742950"/>
            <a:ext cx="8046720" cy="4038600"/>
          </a:xfrm>
          <a:prstGeom prst="rect">
            <a:avLst/>
          </a:prstGeom>
        </p:spPr>
        <p:txBody>
          <a:bodyPr/>
          <a:lstStyle/>
          <a:p>
            <a:pPr marL="0" indent="0">
              <a:lnSpc>
                <a:spcPct val="80000"/>
              </a:lnSpc>
              <a:buSzTx/>
              <a:buNone/>
              <a:defRPr sz="2400">
                <a:latin typeface="Arial"/>
                <a:ea typeface="Arial"/>
                <a:cs typeface="Arial"/>
                <a:sym typeface="Arial"/>
              </a:defRPr>
            </a:pPr>
            <a:r>
              <a:rPr sz="2000" dirty="0"/>
              <a:t>Special National Bonus </a:t>
            </a:r>
            <a:r>
              <a:rPr sz="2000" dirty="0" err="1"/>
              <a:t>programme</a:t>
            </a:r>
            <a:r>
              <a:rPr sz="2000" dirty="0"/>
              <a:t> is implemented by Science Committee from December </a:t>
            </a:r>
            <a:r>
              <a:rPr sz="2000" dirty="0" smtClean="0"/>
              <a:t>2017:</a:t>
            </a:r>
            <a:endParaRPr sz="2000" dirty="0"/>
          </a:p>
          <a:p>
            <a:pPr>
              <a:lnSpc>
                <a:spcPct val="80000"/>
              </a:lnSpc>
              <a:buSzTx/>
              <a:buNone/>
              <a:defRPr sz="2400">
                <a:latin typeface="Arial"/>
                <a:ea typeface="Arial"/>
                <a:cs typeface="Arial"/>
                <a:sym typeface="Arial"/>
              </a:defRPr>
            </a:pPr>
            <a:r>
              <a:rPr sz="2200" dirty="0"/>
              <a:t>Aim</a:t>
            </a:r>
            <a:r>
              <a:rPr sz="2000" dirty="0"/>
              <a:t>: </a:t>
            </a:r>
            <a:r>
              <a:rPr sz="2000" dirty="0">
                <a:solidFill>
                  <a:schemeClr val="accent2"/>
                </a:solidFill>
              </a:rPr>
              <a:t>To stimulate the participation of Armenian groups in H2020</a:t>
            </a:r>
          </a:p>
          <a:p>
            <a:pPr>
              <a:lnSpc>
                <a:spcPct val="80000"/>
              </a:lnSpc>
              <a:spcBef>
                <a:spcPts val="1200"/>
              </a:spcBef>
              <a:buSzTx/>
              <a:buNone/>
              <a:defRPr sz="2400">
                <a:latin typeface="Arial"/>
                <a:ea typeface="Arial"/>
                <a:cs typeface="Arial"/>
                <a:sym typeface="Arial"/>
              </a:defRPr>
            </a:pPr>
            <a:r>
              <a:rPr sz="2200" dirty="0"/>
              <a:t>Tools:  </a:t>
            </a:r>
          </a:p>
          <a:p>
            <a:pPr>
              <a:lnSpc>
                <a:spcPct val="80000"/>
              </a:lnSpc>
              <a:buFont typeface="Arial"/>
              <a:buChar char="❑"/>
              <a:defRPr sz="1900">
                <a:solidFill>
                  <a:schemeClr val="accent2"/>
                </a:solidFill>
                <a:latin typeface="Arial"/>
                <a:ea typeface="Arial"/>
                <a:cs typeface="Arial"/>
                <a:sym typeface="Arial"/>
              </a:defRPr>
            </a:pPr>
            <a:r>
              <a:rPr sz="2000" dirty="0"/>
              <a:t>Providing financial support  in the order of national grants for the groups  in winning consortia (two years’ grants with up to EUR 25,000.00 per project)</a:t>
            </a:r>
          </a:p>
          <a:p>
            <a:pPr>
              <a:lnSpc>
                <a:spcPct val="80000"/>
              </a:lnSpc>
              <a:buFont typeface="Arial"/>
              <a:buChar char="❑"/>
              <a:defRPr sz="1900">
                <a:solidFill>
                  <a:schemeClr val="accent2"/>
                </a:solidFill>
                <a:latin typeface="Arial"/>
                <a:ea typeface="Arial"/>
                <a:cs typeface="Arial"/>
                <a:sym typeface="Arial"/>
              </a:defRPr>
            </a:pPr>
            <a:r>
              <a:rPr sz="2000" dirty="0"/>
              <a:t>Providing financial support  in the order of national grants with additional bonus for group leaders for the leading groups in winning consortia (two years’ grants with up to EUR 30,000.00 per project)</a:t>
            </a:r>
          </a:p>
          <a:p>
            <a:pPr>
              <a:lnSpc>
                <a:spcPct val="80000"/>
              </a:lnSpc>
              <a:buFont typeface="Arial"/>
              <a:buChar char="❑"/>
              <a:defRPr sz="1900">
                <a:solidFill>
                  <a:schemeClr val="accent2"/>
                </a:solidFill>
                <a:latin typeface="Arial"/>
                <a:ea typeface="Arial"/>
                <a:cs typeface="Arial"/>
                <a:sym typeface="Arial"/>
              </a:defRPr>
            </a:pPr>
            <a:r>
              <a:rPr sz="2000" dirty="0"/>
              <a:t>Co-funding mechanisms set to support travel of NCPs &amp; PC members to the events in Brussels (SC, NAS RA)</a:t>
            </a:r>
          </a:p>
        </p:txBody>
      </p:sp>
      <p:sp>
        <p:nvSpPr>
          <p:cNvPr id="343" name="Title 1"/>
          <p:cNvSpPr txBox="1"/>
          <p:nvPr/>
        </p:nvSpPr>
        <p:spPr>
          <a:xfrm>
            <a:off x="1066800" y="61695"/>
            <a:ext cx="6781800" cy="4862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ctr">
            <a:spAutoFit/>
          </a:bodyPr>
          <a:lstStyle>
            <a:lvl1pPr algn="ctr">
              <a:defRPr sz="2800" b="1">
                <a:solidFill>
                  <a:srgbClr val="9F7A70"/>
                </a:solidFill>
                <a:latin typeface="Arial"/>
                <a:ea typeface="Arial"/>
                <a:cs typeface="Arial"/>
                <a:sym typeface="Arial"/>
              </a:defRPr>
            </a:lvl1pPr>
          </a:lstStyle>
          <a:p>
            <a:r>
              <a:t>National Measures Towards H2020(2)</a:t>
            </a:r>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Title 1"/>
          <p:cNvSpPr txBox="1">
            <a:spLocks noGrp="1"/>
          </p:cNvSpPr>
          <p:nvPr>
            <p:ph type="title"/>
          </p:nvPr>
        </p:nvSpPr>
        <p:spPr>
          <a:xfrm>
            <a:off x="2438400" y="107950"/>
            <a:ext cx="4343400" cy="569214"/>
          </a:xfrm>
          <a:prstGeom prst="rect">
            <a:avLst/>
          </a:prstGeom>
        </p:spPr>
        <p:txBody>
          <a:bodyPr/>
          <a:lstStyle>
            <a:lvl1pPr>
              <a:defRPr sz="2800" b="1">
                <a:latin typeface="Arial"/>
                <a:ea typeface="Arial"/>
                <a:cs typeface="Arial"/>
                <a:sym typeface="Arial"/>
              </a:defRPr>
            </a:lvl1pPr>
          </a:lstStyle>
          <a:p>
            <a:r>
              <a:t>National NCP Network </a:t>
            </a:r>
          </a:p>
        </p:txBody>
      </p:sp>
      <p:sp>
        <p:nvSpPr>
          <p:cNvPr id="346" name="Text Placeholder 2"/>
          <p:cNvSpPr txBox="1">
            <a:spLocks noGrp="1"/>
          </p:cNvSpPr>
          <p:nvPr>
            <p:ph type="body" idx="1"/>
          </p:nvPr>
        </p:nvSpPr>
        <p:spPr>
          <a:xfrm>
            <a:off x="301752" y="819150"/>
            <a:ext cx="7927848" cy="3962401"/>
          </a:xfrm>
          <a:prstGeom prst="rect">
            <a:avLst/>
          </a:prstGeom>
        </p:spPr>
        <p:txBody>
          <a:bodyPr>
            <a:normAutofit fontScale="92500" lnSpcReduction="10000"/>
          </a:bodyPr>
          <a:lstStyle/>
          <a:p>
            <a:pPr marL="0" indent="0">
              <a:lnSpc>
                <a:spcPct val="80000"/>
              </a:lnSpc>
              <a:buSzTx/>
              <a:buNone/>
              <a:defRPr sz="2100">
                <a:latin typeface="Arial"/>
                <a:ea typeface="Arial"/>
                <a:cs typeface="Arial"/>
                <a:sym typeface="Arial"/>
              </a:defRPr>
            </a:pPr>
            <a:r>
              <a:rPr sz="2000" dirty="0"/>
              <a:t>Network of National Contact Points (NCPs) of Armenia enlarged on January 2017:</a:t>
            </a:r>
          </a:p>
          <a:p>
            <a:pPr marL="173037" indent="-173037">
              <a:lnSpc>
                <a:spcPct val="80000"/>
              </a:lnSpc>
              <a:spcBef>
                <a:spcPts val="1200"/>
              </a:spcBef>
              <a:buFont typeface="Arial"/>
              <a:buChar char="❑"/>
              <a:defRPr sz="1800">
                <a:solidFill>
                  <a:schemeClr val="accent2"/>
                </a:solidFill>
                <a:latin typeface="Arial"/>
                <a:ea typeface="Arial"/>
                <a:cs typeface="Arial"/>
                <a:sym typeface="Arial"/>
              </a:defRPr>
            </a:pPr>
            <a:r>
              <a:rPr sz="1800" dirty="0">
                <a:solidFill>
                  <a:schemeClr val="accent2"/>
                </a:solidFill>
                <a:latin typeface="Arial"/>
                <a:ea typeface="Arial"/>
                <a:cs typeface="Arial"/>
                <a:sym typeface="Arial"/>
              </a:rPr>
              <a:t>24 </a:t>
            </a:r>
            <a:r>
              <a:rPr sz="1800">
                <a:solidFill>
                  <a:schemeClr val="accent2"/>
                </a:solidFill>
                <a:latin typeface="Arial"/>
                <a:ea typeface="Arial"/>
                <a:cs typeface="Arial"/>
                <a:sym typeface="Arial"/>
              </a:rPr>
              <a:t>NCPs </a:t>
            </a:r>
            <a:r>
              <a:rPr lang="en-US" sz="1800" dirty="0" smtClean="0">
                <a:solidFill>
                  <a:schemeClr val="accent2"/>
                </a:solidFill>
                <a:latin typeface="Arial"/>
                <a:ea typeface="Arial"/>
                <a:cs typeface="Arial"/>
                <a:sym typeface="Arial"/>
              </a:rPr>
              <a:t>and national </a:t>
            </a:r>
            <a:r>
              <a:rPr lang="en-US" sz="1800" smtClean="0">
                <a:solidFill>
                  <a:schemeClr val="accent2"/>
                </a:solidFill>
                <a:latin typeface="Arial"/>
                <a:ea typeface="Arial"/>
                <a:cs typeface="Arial"/>
                <a:sym typeface="Arial"/>
              </a:rPr>
              <a:t>NCP coordinator </a:t>
            </a:r>
            <a:r>
              <a:rPr sz="1800" smtClean="0">
                <a:solidFill>
                  <a:schemeClr val="accent2"/>
                </a:solidFill>
                <a:latin typeface="Arial"/>
                <a:ea typeface="Arial"/>
                <a:cs typeface="Arial"/>
                <a:sym typeface="Arial"/>
              </a:rPr>
              <a:t>nominated </a:t>
            </a:r>
            <a:r>
              <a:rPr sz="1800" dirty="0">
                <a:solidFill>
                  <a:schemeClr val="accent2"/>
                </a:solidFill>
                <a:latin typeface="Arial"/>
                <a:ea typeface="Arial"/>
                <a:cs typeface="Arial"/>
                <a:sym typeface="Arial"/>
              </a:rPr>
              <a:t>covering the whole spectrum of </a:t>
            </a:r>
            <a:r>
              <a:rPr sz="1800">
                <a:solidFill>
                  <a:schemeClr val="accent2"/>
                </a:solidFill>
                <a:latin typeface="Arial"/>
                <a:ea typeface="Arial"/>
                <a:cs typeface="Arial"/>
                <a:sym typeface="Arial"/>
              </a:rPr>
              <a:t>H2020 </a:t>
            </a:r>
            <a:r>
              <a:rPr sz="1800" smtClean="0">
                <a:solidFill>
                  <a:schemeClr val="accent2"/>
                </a:solidFill>
                <a:latin typeface="Arial"/>
                <a:ea typeface="Arial"/>
                <a:cs typeface="Arial"/>
                <a:sym typeface="Arial"/>
              </a:rPr>
              <a:t>priorities</a:t>
            </a:r>
            <a:endParaRPr sz="2600" dirty="0"/>
          </a:p>
          <a:p>
            <a:pPr marL="173037" indent="-173037">
              <a:lnSpc>
                <a:spcPct val="80000"/>
              </a:lnSpc>
              <a:buFont typeface="Arial"/>
              <a:buChar char="❑"/>
              <a:defRPr sz="1800">
                <a:solidFill>
                  <a:schemeClr val="accent2"/>
                </a:solidFill>
                <a:latin typeface="Arial"/>
                <a:ea typeface="Arial"/>
                <a:cs typeface="Arial"/>
                <a:sym typeface="Arial"/>
              </a:defRPr>
            </a:pPr>
            <a:r>
              <a:rPr dirty="0"/>
              <a:t>National  coordinating council with the involvement of  representatives of SC </a:t>
            </a:r>
            <a:r>
              <a:rPr/>
              <a:t>and </a:t>
            </a:r>
            <a:r>
              <a:rPr smtClean="0"/>
              <a:t>NAS</a:t>
            </a:r>
            <a:r>
              <a:rPr lang="en-US" dirty="0" smtClean="0"/>
              <a:t> formed on May 2017</a:t>
            </a:r>
          </a:p>
          <a:p>
            <a:pPr marL="0" indent="0">
              <a:lnSpc>
                <a:spcPct val="80000"/>
              </a:lnSpc>
              <a:spcBef>
                <a:spcPts val="1200"/>
              </a:spcBef>
              <a:buSzTx/>
              <a:buNone/>
              <a:defRPr sz="2000">
                <a:latin typeface="Arial"/>
                <a:ea typeface="Arial"/>
                <a:cs typeface="Arial"/>
                <a:sym typeface="Arial"/>
              </a:defRPr>
            </a:pPr>
            <a:r>
              <a:rPr smtClean="0"/>
              <a:t>Recent </a:t>
            </a:r>
            <a:r>
              <a:rPr dirty="0"/>
              <a:t>H2020 Support Activities: </a:t>
            </a:r>
            <a:endParaRPr sz="1800" dirty="0"/>
          </a:p>
          <a:p>
            <a:pPr marL="173037" indent="-173037">
              <a:lnSpc>
                <a:spcPct val="80000"/>
              </a:lnSpc>
              <a:buFont typeface="Arial"/>
              <a:buChar char="❑"/>
              <a:defRPr sz="1800">
                <a:solidFill>
                  <a:schemeClr val="accent2"/>
                </a:solidFill>
                <a:latin typeface="Arial"/>
                <a:ea typeface="Arial"/>
                <a:cs typeface="Arial"/>
                <a:sym typeface="Arial"/>
              </a:defRPr>
            </a:pPr>
            <a:r>
              <a:rPr dirty="0"/>
              <a:t>NCP Training Academies</a:t>
            </a:r>
          </a:p>
          <a:p>
            <a:pPr marL="173037" indent="-173037">
              <a:lnSpc>
                <a:spcPct val="80000"/>
              </a:lnSpc>
              <a:buFont typeface="Arial"/>
              <a:buChar char="❑"/>
              <a:defRPr sz="1800">
                <a:solidFill>
                  <a:schemeClr val="accent2"/>
                </a:solidFill>
                <a:latin typeface="Arial"/>
                <a:ea typeface="Arial"/>
                <a:cs typeface="Arial"/>
                <a:sym typeface="Arial"/>
              </a:defRPr>
            </a:pPr>
            <a:r>
              <a:rPr dirty="0"/>
              <a:t> Targeted support to Twinning proposals</a:t>
            </a:r>
          </a:p>
          <a:p>
            <a:pPr marL="173037" indent="-173037">
              <a:lnSpc>
                <a:spcPct val="80000"/>
              </a:lnSpc>
              <a:buFont typeface="Arial"/>
              <a:buChar char="❑"/>
              <a:defRPr sz="1800">
                <a:solidFill>
                  <a:schemeClr val="accent2"/>
                </a:solidFill>
                <a:latin typeface="Arial"/>
                <a:ea typeface="Arial"/>
                <a:cs typeface="Arial"/>
                <a:sym typeface="Arial"/>
              </a:defRPr>
            </a:pPr>
            <a:r>
              <a:rPr dirty="0"/>
              <a:t> EURATOM NCP Training </a:t>
            </a:r>
            <a:r>
              <a:rPr/>
              <a:t>&amp; </a:t>
            </a:r>
            <a:r>
              <a:rPr smtClean="0"/>
              <a:t>Infoday</a:t>
            </a:r>
            <a:endParaRPr sz="2600" dirty="0"/>
          </a:p>
          <a:p>
            <a:pPr marL="173037" indent="-173037">
              <a:lnSpc>
                <a:spcPct val="80000"/>
              </a:lnSpc>
              <a:buFont typeface="Arial"/>
              <a:buChar char="❑"/>
              <a:defRPr sz="1800">
                <a:solidFill>
                  <a:schemeClr val="accent2"/>
                </a:solidFill>
                <a:latin typeface="Arial"/>
                <a:ea typeface="Arial"/>
                <a:cs typeface="Arial"/>
                <a:sym typeface="Arial"/>
              </a:defRPr>
            </a:pPr>
            <a:r>
              <a:rPr dirty="0"/>
              <a:t> SPIRE </a:t>
            </a:r>
            <a:r>
              <a:rPr dirty="0" err="1"/>
              <a:t>Infodays</a:t>
            </a:r>
            <a:endParaRPr sz="2600" dirty="0"/>
          </a:p>
          <a:p>
            <a:pPr marL="173037" indent="-173037">
              <a:lnSpc>
                <a:spcPct val="80000"/>
              </a:lnSpc>
              <a:buFont typeface="Arial"/>
              <a:buChar char="❑"/>
              <a:defRPr sz="1800">
                <a:solidFill>
                  <a:schemeClr val="accent2"/>
                </a:solidFill>
                <a:latin typeface="Arial"/>
                <a:ea typeface="Arial"/>
                <a:cs typeface="Arial"/>
                <a:sym typeface="Arial"/>
              </a:defRPr>
            </a:pPr>
            <a:r>
              <a:rPr dirty="0"/>
              <a:t> H2020 Summer School on SSH</a:t>
            </a:r>
          </a:p>
          <a:p>
            <a:pPr marL="173037" indent="-173037">
              <a:lnSpc>
                <a:spcPct val="80000"/>
              </a:lnSpc>
              <a:buFont typeface="Arial"/>
              <a:buChar char="❑"/>
              <a:defRPr sz="1800">
                <a:solidFill>
                  <a:schemeClr val="accent2"/>
                </a:solidFill>
                <a:latin typeface="Arial"/>
                <a:ea typeface="Arial"/>
                <a:cs typeface="Arial"/>
                <a:sym typeface="Arial"/>
              </a:defRPr>
            </a:pPr>
            <a:r>
              <a:rPr sz="1800" dirty="0">
                <a:solidFill>
                  <a:schemeClr val="accent2"/>
                </a:solidFill>
                <a:latin typeface="Arial"/>
                <a:ea typeface="Arial"/>
                <a:cs typeface="Arial"/>
                <a:sym typeface="Arial"/>
              </a:rPr>
              <a:t> Marie-</a:t>
            </a:r>
            <a:r>
              <a:rPr sz="1800" dirty="0" err="1">
                <a:solidFill>
                  <a:schemeClr val="accent2"/>
                </a:solidFill>
                <a:latin typeface="Arial"/>
                <a:ea typeface="Arial"/>
                <a:cs typeface="Arial"/>
                <a:sym typeface="Arial"/>
              </a:rPr>
              <a:t>Sklodovska</a:t>
            </a:r>
            <a:r>
              <a:rPr sz="1800" dirty="0">
                <a:solidFill>
                  <a:schemeClr val="accent2"/>
                </a:solidFill>
                <a:latin typeface="Arial"/>
                <a:ea typeface="Arial"/>
                <a:cs typeface="Arial"/>
                <a:sym typeface="Arial"/>
              </a:rPr>
              <a:t> </a:t>
            </a:r>
            <a:r>
              <a:rPr sz="1800">
                <a:solidFill>
                  <a:schemeClr val="accent2"/>
                </a:solidFill>
                <a:latin typeface="Arial"/>
                <a:ea typeface="Arial"/>
                <a:cs typeface="Arial"/>
                <a:sym typeface="Arial"/>
              </a:rPr>
              <a:t>Curie </a:t>
            </a:r>
            <a:r>
              <a:rPr sz="1800" smtClean="0">
                <a:solidFill>
                  <a:schemeClr val="accent2"/>
                </a:solidFill>
                <a:latin typeface="Arial"/>
                <a:ea typeface="Arial"/>
                <a:cs typeface="Arial"/>
                <a:sym typeface="Arial"/>
              </a:rPr>
              <a:t>Infodays</a:t>
            </a:r>
            <a:endParaRPr lang="en-US" sz="1800" dirty="0" smtClean="0">
              <a:solidFill>
                <a:schemeClr val="accent2"/>
              </a:solidFill>
              <a:latin typeface="Arial"/>
              <a:ea typeface="Arial"/>
              <a:cs typeface="Arial"/>
              <a:sym typeface="Arial"/>
            </a:endParaRPr>
          </a:p>
          <a:p>
            <a:pPr marL="173037" indent="-173037">
              <a:lnSpc>
                <a:spcPct val="80000"/>
              </a:lnSpc>
              <a:buFont typeface="Arial"/>
              <a:buChar char="❑"/>
              <a:defRPr sz="1800">
                <a:solidFill>
                  <a:schemeClr val="accent2"/>
                </a:solidFill>
                <a:latin typeface="Arial"/>
                <a:ea typeface="Arial"/>
                <a:cs typeface="Arial"/>
                <a:sym typeface="Arial"/>
              </a:defRPr>
            </a:pPr>
            <a:r>
              <a:rPr lang="en-US" sz="1800" dirty="0" smtClean="0">
                <a:solidFill>
                  <a:schemeClr val="accent2"/>
                </a:solidFill>
                <a:latin typeface="Arial"/>
                <a:ea typeface="Arial"/>
                <a:cs typeface="Arial"/>
                <a:sym typeface="Arial"/>
              </a:rPr>
              <a:t>Regional </a:t>
            </a:r>
            <a:r>
              <a:rPr lang="en-US" sz="1800" dirty="0" err="1" smtClean="0">
                <a:solidFill>
                  <a:schemeClr val="accent2"/>
                </a:solidFill>
                <a:latin typeface="Arial"/>
                <a:ea typeface="Arial"/>
                <a:cs typeface="Arial"/>
                <a:sym typeface="Arial"/>
              </a:rPr>
              <a:t>infodays</a:t>
            </a:r>
            <a:r>
              <a:rPr lang="en-US" sz="1800" dirty="0" smtClean="0">
                <a:solidFill>
                  <a:schemeClr val="accent2"/>
                </a:solidFill>
                <a:latin typeface="Arial"/>
                <a:ea typeface="Arial"/>
                <a:cs typeface="Arial"/>
                <a:sym typeface="Arial"/>
              </a:rPr>
              <a:t> in </a:t>
            </a:r>
            <a:r>
              <a:rPr lang="en-US" sz="1800" dirty="0" err="1" smtClean="0">
                <a:solidFill>
                  <a:schemeClr val="accent2"/>
                </a:solidFill>
                <a:latin typeface="Arial"/>
                <a:ea typeface="Arial"/>
                <a:cs typeface="Arial"/>
                <a:sym typeface="Arial"/>
              </a:rPr>
              <a:t>Gyumri</a:t>
            </a:r>
            <a:r>
              <a:rPr lang="en-US" sz="1800" dirty="0" smtClean="0">
                <a:solidFill>
                  <a:schemeClr val="accent2"/>
                </a:solidFill>
                <a:latin typeface="Arial"/>
                <a:ea typeface="Arial"/>
                <a:cs typeface="Arial"/>
                <a:sym typeface="Arial"/>
              </a:rPr>
              <a:t> and </a:t>
            </a:r>
            <a:r>
              <a:rPr lang="en-US" sz="1800" dirty="0" err="1" smtClean="0">
                <a:solidFill>
                  <a:schemeClr val="accent2"/>
                </a:solidFill>
                <a:latin typeface="Arial"/>
                <a:ea typeface="Arial"/>
                <a:cs typeface="Arial"/>
                <a:sym typeface="Arial"/>
              </a:rPr>
              <a:t>Vanadzor</a:t>
            </a:r>
            <a:r>
              <a:rPr lang="en-US" sz="1800" dirty="0" smtClean="0">
                <a:solidFill>
                  <a:schemeClr val="accent2"/>
                </a:solidFill>
                <a:latin typeface="Arial"/>
                <a:ea typeface="Arial"/>
                <a:cs typeface="Arial"/>
                <a:sym typeface="Arial"/>
              </a:rPr>
              <a:t> Technology Centers</a:t>
            </a:r>
            <a:endParaRPr sz="1800" dirty="0">
              <a:solidFill>
                <a:schemeClr val="accent2"/>
              </a:solidFill>
              <a:latin typeface="Arial"/>
              <a:ea typeface="Arial"/>
              <a:cs typeface="Arial"/>
              <a:sym typeface="Arial"/>
            </a:endParaRPr>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 name="Title 1"/>
          <p:cNvSpPr txBox="1">
            <a:spLocks noGrp="1"/>
          </p:cNvSpPr>
          <p:nvPr>
            <p:ph type="title"/>
          </p:nvPr>
        </p:nvSpPr>
        <p:spPr>
          <a:xfrm>
            <a:off x="1600198" y="133350"/>
            <a:ext cx="5872414" cy="569214"/>
          </a:xfrm>
          <a:prstGeom prst="rect">
            <a:avLst/>
          </a:prstGeom>
        </p:spPr>
        <p:txBody>
          <a:bodyPr/>
          <a:lstStyle>
            <a:lvl1pPr>
              <a:defRPr sz="2800" b="1">
                <a:latin typeface="Arial"/>
                <a:ea typeface="Arial"/>
                <a:cs typeface="Arial"/>
                <a:sym typeface="Arial"/>
              </a:defRPr>
            </a:lvl1pPr>
          </a:lstStyle>
          <a:p>
            <a:r>
              <a:rPr dirty="0"/>
              <a:t>National Network of PC Members</a:t>
            </a:r>
          </a:p>
        </p:txBody>
      </p:sp>
      <p:sp>
        <p:nvSpPr>
          <p:cNvPr id="349" name="Text Placeholder 2"/>
          <p:cNvSpPr txBox="1">
            <a:spLocks noGrp="1"/>
          </p:cNvSpPr>
          <p:nvPr>
            <p:ph type="body" idx="1"/>
          </p:nvPr>
        </p:nvSpPr>
        <p:spPr>
          <a:xfrm>
            <a:off x="304800" y="895350"/>
            <a:ext cx="7924800" cy="3102865"/>
          </a:xfrm>
          <a:prstGeom prst="rect">
            <a:avLst/>
          </a:prstGeom>
        </p:spPr>
        <p:txBody>
          <a:bodyPr>
            <a:normAutofit/>
          </a:bodyPr>
          <a:lstStyle/>
          <a:p>
            <a:pPr marL="0" indent="0">
              <a:lnSpc>
                <a:spcPct val="90000"/>
              </a:lnSpc>
              <a:buSzTx/>
              <a:buNone/>
              <a:defRPr sz="2100">
                <a:latin typeface="Arial"/>
                <a:ea typeface="Arial"/>
                <a:cs typeface="Arial"/>
                <a:sym typeface="Arial"/>
              </a:defRPr>
            </a:pPr>
            <a:r>
              <a:rPr sz="2000" dirty="0" err="1">
                <a:latin typeface="Arial"/>
                <a:ea typeface="Arial"/>
                <a:cs typeface="Arial"/>
                <a:sym typeface="Arial"/>
              </a:rPr>
              <a:t>Programme</a:t>
            </a:r>
            <a:r>
              <a:rPr sz="2000" dirty="0">
                <a:latin typeface="Arial"/>
                <a:ea typeface="Arial"/>
                <a:cs typeface="Arial"/>
                <a:sym typeface="Arial"/>
              </a:rPr>
              <a:t> Committee Members nominated on January 2017, and two representatives nominated for each Committee (24 PCM/14), JRC Board</a:t>
            </a:r>
          </a:p>
          <a:p>
            <a:pPr marL="173037" indent="-173037">
              <a:lnSpc>
                <a:spcPct val="90000"/>
              </a:lnSpc>
              <a:spcBef>
                <a:spcPts val="1200"/>
              </a:spcBef>
              <a:buFont typeface="Arial"/>
              <a:buChar char="❑"/>
              <a:defRPr sz="1800">
                <a:solidFill>
                  <a:schemeClr val="accent2"/>
                </a:solidFill>
                <a:latin typeface="Arial"/>
                <a:ea typeface="Arial"/>
                <a:cs typeface="Arial"/>
                <a:sym typeface="Arial"/>
              </a:defRPr>
            </a:pPr>
            <a:r>
              <a:rPr sz="1800" dirty="0">
                <a:solidFill>
                  <a:schemeClr val="accent2"/>
                </a:solidFill>
                <a:latin typeface="Arial"/>
                <a:ea typeface="Arial"/>
                <a:cs typeface="Arial"/>
                <a:sym typeface="Arial"/>
              </a:rPr>
              <a:t> Committee Members are mostly from Researchers  Organizations </a:t>
            </a:r>
            <a:r>
              <a:rPr sz="1800">
                <a:solidFill>
                  <a:schemeClr val="accent2"/>
                </a:solidFill>
                <a:latin typeface="Arial"/>
                <a:ea typeface="Arial"/>
                <a:cs typeface="Arial"/>
                <a:sym typeface="Arial"/>
              </a:rPr>
              <a:t>or </a:t>
            </a:r>
            <a:r>
              <a:rPr sz="1800" smtClean="0">
                <a:solidFill>
                  <a:schemeClr val="accent2"/>
                </a:solidFill>
                <a:latin typeface="Arial"/>
                <a:ea typeface="Arial"/>
                <a:cs typeface="Arial"/>
                <a:sym typeface="Arial"/>
              </a:rPr>
              <a:t>Universities</a:t>
            </a:r>
            <a:r>
              <a:rPr lang="en-US" sz="1800" dirty="0" smtClean="0">
                <a:solidFill>
                  <a:schemeClr val="accent2"/>
                </a:solidFill>
                <a:latin typeface="Arial"/>
                <a:ea typeface="Arial"/>
                <a:cs typeface="Arial"/>
                <a:sym typeface="Arial"/>
              </a:rPr>
              <a:t>/NCPs</a:t>
            </a:r>
            <a:endParaRPr sz="1800" dirty="0">
              <a:solidFill>
                <a:schemeClr val="accent2"/>
              </a:solidFill>
              <a:latin typeface="Arial"/>
              <a:ea typeface="Arial"/>
              <a:cs typeface="Arial"/>
              <a:sym typeface="Arial"/>
            </a:endParaRPr>
          </a:p>
          <a:p>
            <a:pPr marL="173037" indent="-173037">
              <a:lnSpc>
                <a:spcPct val="90000"/>
              </a:lnSpc>
              <a:buFont typeface="Arial"/>
              <a:buChar char="❑"/>
              <a:defRPr sz="1800">
                <a:solidFill>
                  <a:schemeClr val="accent2"/>
                </a:solidFill>
                <a:latin typeface="Arial"/>
                <a:ea typeface="Arial"/>
                <a:cs typeface="Arial"/>
                <a:sym typeface="Arial"/>
              </a:defRPr>
            </a:pPr>
            <a:r>
              <a:rPr sz="1800" dirty="0">
                <a:solidFill>
                  <a:schemeClr val="accent2"/>
                </a:solidFill>
                <a:latin typeface="Arial"/>
                <a:ea typeface="Arial"/>
                <a:cs typeface="Arial"/>
                <a:sym typeface="Arial"/>
              </a:rPr>
              <a:t>Mostly 2 persons nominated representing different organizations </a:t>
            </a:r>
          </a:p>
          <a:p>
            <a:pPr marL="173037" indent="-173037">
              <a:lnSpc>
                <a:spcPct val="90000"/>
              </a:lnSpc>
              <a:buFont typeface="Arial"/>
              <a:buChar char="❑"/>
              <a:defRPr sz="1800">
                <a:solidFill>
                  <a:schemeClr val="accent2"/>
                </a:solidFill>
                <a:latin typeface="Arial"/>
                <a:ea typeface="Arial"/>
                <a:cs typeface="Arial"/>
                <a:sym typeface="Arial"/>
              </a:defRPr>
            </a:pPr>
            <a:r>
              <a:rPr sz="1800" dirty="0">
                <a:solidFill>
                  <a:schemeClr val="accent2"/>
                </a:solidFill>
                <a:latin typeface="Arial"/>
                <a:ea typeface="Arial"/>
                <a:cs typeface="Arial"/>
                <a:sym typeface="Arial"/>
              </a:rPr>
              <a:t>AM PC members attended PC meetings in Brussels (Strategic configuration, Space, Transport, Security, Food, etc.) </a:t>
            </a:r>
          </a:p>
          <a:p>
            <a:pPr marL="173037" indent="-173037">
              <a:lnSpc>
                <a:spcPct val="90000"/>
              </a:lnSpc>
              <a:buFont typeface="Arial"/>
              <a:buChar char="❑"/>
              <a:defRPr sz="1800">
                <a:solidFill>
                  <a:schemeClr val="accent2"/>
                </a:solidFill>
                <a:latin typeface="Arial"/>
                <a:ea typeface="Arial"/>
                <a:cs typeface="Arial"/>
                <a:sym typeface="Arial"/>
              </a:defRPr>
            </a:pPr>
            <a:r>
              <a:rPr sz="1800" dirty="0">
                <a:solidFill>
                  <a:schemeClr val="accent2"/>
                </a:solidFill>
                <a:latin typeface="Arial"/>
                <a:ea typeface="Arial"/>
                <a:cs typeface="Arial"/>
                <a:sym typeface="Arial"/>
              </a:rPr>
              <a:t>National  coordinating council with the involvement of  representatives of SC and NAS is formed on May 2017</a:t>
            </a:r>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Civic">
  <a:themeElements>
    <a:clrScheme name="Civic">
      <a:dk1>
        <a:srgbClr val="000000"/>
      </a:dk1>
      <a:lt1>
        <a:srgbClr val="FBEEC9"/>
      </a:lt1>
      <a:dk2>
        <a:srgbClr val="A7A7A7"/>
      </a:dk2>
      <a:lt2>
        <a:srgbClr val="535353"/>
      </a:lt2>
      <a:accent1>
        <a:srgbClr val="F0A22E"/>
      </a:accent1>
      <a:accent2>
        <a:srgbClr val="A5644E"/>
      </a:accent2>
      <a:accent3>
        <a:srgbClr val="B58B80"/>
      </a:accent3>
      <a:accent4>
        <a:srgbClr val="C3986D"/>
      </a:accent4>
      <a:accent5>
        <a:srgbClr val="A19574"/>
      </a:accent5>
      <a:accent6>
        <a:srgbClr val="C17529"/>
      </a:accent6>
      <a:hlink>
        <a:srgbClr val="0000FF"/>
      </a:hlink>
      <a:folHlink>
        <a:srgbClr val="FF00FF"/>
      </a:folHlink>
    </a:clrScheme>
    <a:fontScheme name="Civic">
      <a:majorFont>
        <a:latin typeface="Calibri"/>
        <a:ea typeface="Calibri"/>
        <a:cs typeface="Calibri"/>
      </a:majorFont>
      <a:minorFont>
        <a:latin typeface="Helvetica"/>
        <a:ea typeface="Helvetica"/>
        <a:cs typeface="Helvetica"/>
      </a:minorFont>
    </a:fontScheme>
    <a:fmtScheme name="Civic">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BEEC9"/>
        </a:solidFill>
        <a:ln w="25400" cap="flat">
          <a:solidFill>
            <a:schemeClr val="accent1"/>
          </a:solidFill>
          <a:prstDash val="solid"/>
          <a:round/>
        </a:ln>
        <a:effectLst>
          <a:outerShdw blurRad="50800" dist="25400" dir="5400000" rotWithShape="0">
            <a:srgbClr val="000000">
              <a:alpha val="45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50800" dist="25400" dir="5400000" rotWithShape="0">
            <a:srgbClr val="000000">
              <a:alpha val="4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Civic">
  <a:themeElements>
    <a:clrScheme name="Civic">
      <a:dk1>
        <a:srgbClr val="000000"/>
      </a:dk1>
      <a:lt1>
        <a:srgbClr val="FFFFFF"/>
      </a:lt1>
      <a:dk2>
        <a:srgbClr val="A7A7A7"/>
      </a:dk2>
      <a:lt2>
        <a:srgbClr val="535353"/>
      </a:lt2>
      <a:accent1>
        <a:srgbClr val="F0A22E"/>
      </a:accent1>
      <a:accent2>
        <a:srgbClr val="A5644E"/>
      </a:accent2>
      <a:accent3>
        <a:srgbClr val="B58B80"/>
      </a:accent3>
      <a:accent4>
        <a:srgbClr val="C3986D"/>
      </a:accent4>
      <a:accent5>
        <a:srgbClr val="A19574"/>
      </a:accent5>
      <a:accent6>
        <a:srgbClr val="C17529"/>
      </a:accent6>
      <a:hlink>
        <a:srgbClr val="0000FF"/>
      </a:hlink>
      <a:folHlink>
        <a:srgbClr val="FF00FF"/>
      </a:folHlink>
    </a:clrScheme>
    <a:fontScheme name="Civic">
      <a:majorFont>
        <a:latin typeface="Calibri"/>
        <a:ea typeface="Calibri"/>
        <a:cs typeface="Calibri"/>
      </a:majorFont>
      <a:minorFont>
        <a:latin typeface="Helvetica"/>
        <a:ea typeface="Helvetica"/>
        <a:cs typeface="Helvetica"/>
      </a:minorFont>
    </a:fontScheme>
    <a:fmtScheme name="Civic">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BEEC9"/>
        </a:solidFill>
        <a:ln w="25400" cap="flat">
          <a:solidFill>
            <a:schemeClr val="accent1"/>
          </a:solidFill>
          <a:prstDash val="solid"/>
          <a:round/>
        </a:ln>
        <a:effectLst>
          <a:outerShdw blurRad="50800" dist="25400" dir="5400000" rotWithShape="0">
            <a:srgbClr val="000000">
              <a:alpha val="45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50800" dist="25400" dir="5400000" rotWithShape="0">
            <a:srgbClr val="000000">
              <a:alpha val="4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403</TotalTime>
  <Words>1148</Words>
  <Application>Microsoft Office PowerPoint</Application>
  <PresentationFormat>On-screen Show (16:9)</PresentationFormat>
  <Paragraphs>168</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Civic</vt:lpstr>
      <vt:lpstr>ARMENIA: ASSOCATION TO H2020</vt:lpstr>
      <vt:lpstr>R&amp;D: International Cooperation</vt:lpstr>
      <vt:lpstr>R&amp;D: Bilateral Programmes</vt:lpstr>
      <vt:lpstr>R&amp;D: Association to H2020</vt:lpstr>
      <vt:lpstr>R&amp;D: Benefits of the Association to H2020</vt:lpstr>
      <vt:lpstr>Slide 6</vt:lpstr>
      <vt:lpstr>Slide 7</vt:lpstr>
      <vt:lpstr>National NCP Network </vt:lpstr>
      <vt:lpstr>National Network of PC Members</vt:lpstr>
      <vt:lpstr>R&amp;D: Participation in H2020</vt:lpstr>
      <vt:lpstr>National Action Plan For Effective Participation in H2020 </vt:lpstr>
      <vt:lpstr>Slide 12</vt:lpstr>
      <vt:lpstr>R&amp;D: Next Steps</vt:lpstr>
      <vt:lpstr>R&amp;D: Next Steps (2)</vt:lpstr>
      <vt:lpstr>Science Committee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ARMENIA: ASSOCATION TO H2020</dc:title>
  <dc:creator>vardan</dc:creator>
  <cp:lastModifiedBy>Vardan Sahakian</cp:lastModifiedBy>
  <cp:revision>38</cp:revision>
  <dcterms:modified xsi:type="dcterms:W3CDTF">2019-06-11T08:45:16Z</dcterms:modified>
</cp:coreProperties>
</file>