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2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3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6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8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4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6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4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9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17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6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0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4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D74BD-2949-452C-9C78-948692BF6F4C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2047B-FD4D-4E90-A87B-95F617F7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6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Belarusian Republican Foundation for Fundamental Research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Sergey V. Gaponenko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Chairman and Director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20" y="457200"/>
            <a:ext cx="2514600" cy="162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3036" y="5040719"/>
            <a:ext cx="179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Fond@it.org.by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10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0160"/>
            <a:ext cx="9144000" cy="4677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2080" y="277659"/>
            <a:ext cx="38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2018 BRFFR cooperation map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015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990600"/>
            <a:ext cx="73898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43200" y="335862"/>
            <a:ext cx="38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2018 BRFFR cooperation map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656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88979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Bilateral  cooperation agreements and bilateral calls for projects with more than 20  funding organizations, 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ncluding </a:t>
            </a:r>
            <a:br>
              <a:rPr lang="en-US" sz="2400" dirty="0" smtClean="0"/>
            </a:br>
            <a:r>
              <a:rPr lang="en-US" sz="2400" dirty="0" smtClean="0"/>
              <a:t>Russia, Ukraine, Moldova, Georgia, Azerbaijan, Romania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20885" y="3382302"/>
            <a:ext cx="742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till now cooperation with EU countries occurs </a:t>
            </a:r>
            <a:r>
              <a:rPr lang="en-US" sz="2000" b="1" u="sng" dirty="0" smtClean="0"/>
              <a:t>without co-funding</a:t>
            </a:r>
            <a:endParaRPr lang="en-US" sz="20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4724400"/>
            <a:ext cx="7848600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are interested to identify  the way and/or instrument how to promote science cooperation of </a:t>
            </a:r>
            <a:r>
              <a:rPr lang="en-US" sz="2400" dirty="0" smtClean="0"/>
              <a:t>Belarus </a:t>
            </a:r>
            <a:r>
              <a:rPr lang="en-US" sz="2400" dirty="0" smtClean="0"/>
              <a:t>with EU countries using co-funding scheme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133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939625"/>
              </p:ext>
            </p:extLst>
          </p:nvPr>
        </p:nvGraphicFramePr>
        <p:xfrm>
          <a:off x="533400" y="1524000"/>
          <a:ext cx="3810000" cy="5120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0"/>
                <a:gridCol w="1905000"/>
              </a:tblGrid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projects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Austria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Belgium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Bulgaria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Great Britain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Hungary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Greece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Denmark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Spain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Latvia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Lithuania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73494"/>
              </p:ext>
            </p:extLst>
          </p:nvPr>
        </p:nvGraphicFramePr>
        <p:xfrm>
          <a:off x="5105400" y="1447800"/>
          <a:ext cx="3505200" cy="5120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7380"/>
                <a:gridCol w="160782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projects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902" marR="599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Poland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Portugal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Romania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Slovakia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Slovenia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Finland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Czech Republic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Sweden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Estonia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52400" y="4572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Number of projects with EU countries </a:t>
            </a:r>
            <a:endParaRPr lang="ru-RU" sz="2800" b="1" dirty="0" smtClean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2800" b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2001 - 2016)</a:t>
            </a:r>
            <a:endParaRPr lang="ru-RU" sz="2800" b="1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14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137</Words>
  <Application>Microsoft Office PowerPoint</Application>
  <PresentationFormat>Экран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Belarusian Republican Foundation for Fundamental Research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2019-06-11T12:27:15Z</dcterms:created>
  <dcterms:modified xsi:type="dcterms:W3CDTF">2019-06-11T12:44:52Z</dcterms:modified>
</cp:coreProperties>
</file>